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5" r:id="rId2"/>
    <p:sldId id="278" r:id="rId3"/>
    <p:sldId id="256" r:id="rId4"/>
    <p:sldId id="257" r:id="rId5"/>
    <p:sldId id="258" r:id="rId6"/>
    <p:sldId id="261" r:id="rId7"/>
    <p:sldId id="259" r:id="rId8"/>
    <p:sldId id="260" r:id="rId9"/>
    <p:sldId id="262" r:id="rId10"/>
    <p:sldId id="263" r:id="rId11"/>
    <p:sldId id="264" r:id="rId12"/>
    <p:sldId id="265" r:id="rId13"/>
    <p:sldId id="270" r:id="rId14"/>
    <p:sldId id="266" r:id="rId15"/>
    <p:sldId id="267" r:id="rId16"/>
    <p:sldId id="272" r:id="rId17"/>
    <p:sldId id="268" r:id="rId18"/>
    <p:sldId id="273" r:id="rId19"/>
    <p:sldId id="271" r:id="rId20"/>
    <p:sldId id="269"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61A7F-E592-6041-9F84-D7CE90763C68}" type="datetimeFigureOut">
              <a:rPr lang="en-US" smtClean="0"/>
              <a:t>4/2/20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BC136-D3CC-9B44-BCA2-A95CFC4ABCF8}" type="slidenum">
              <a:rPr lang="en-US" smtClean="0"/>
              <a:t>‹#›</a:t>
            </a:fld>
            <a:endParaRPr lang="en-US"/>
          </a:p>
        </p:txBody>
      </p:sp>
    </p:spTree>
    <p:extLst>
      <p:ext uri="{BB962C8B-B14F-4D97-AF65-F5344CB8AC3E}">
        <p14:creationId xmlns:p14="http://schemas.microsoft.com/office/powerpoint/2010/main" val="162340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dirty="0"/>
          </a:p>
        </p:txBody>
      </p:sp>
    </p:spTree>
    <p:extLst>
      <p:ext uri="{BB962C8B-B14F-4D97-AF65-F5344CB8AC3E}">
        <p14:creationId xmlns:p14="http://schemas.microsoft.com/office/powerpoint/2010/main" val="109524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3BC136-D3CC-9B44-BCA2-A95CFC4ABCF8}" type="slidenum">
              <a:rPr lang="en-US" smtClean="0"/>
              <a:t>2</a:t>
            </a:fld>
            <a:endParaRPr lang="en-US"/>
          </a:p>
        </p:txBody>
      </p:sp>
    </p:spTree>
    <p:extLst>
      <p:ext uri="{BB962C8B-B14F-4D97-AF65-F5344CB8AC3E}">
        <p14:creationId xmlns:p14="http://schemas.microsoft.com/office/powerpoint/2010/main" val="28417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Image source:-</a:t>
            </a:r>
          </a:p>
          <a:p>
            <a:r>
              <a:rPr lang="en-IN" dirty="0"/>
              <a:t>https://pixabay.com/en/coding-programming-working-macbook-924920/</a:t>
            </a:r>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47762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F95F6E-FDFD-4348-BBB3-E149FC6ABADF}" type="datetime1">
              <a:rPr lang="en-US" smtClean="0"/>
              <a:t>4/2/20</a:t>
            </a:fld>
            <a:endParaRPr lang="en-US"/>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865087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FA9286-2074-B843-A47C-2AF971968851}" type="datetime1">
              <a:rPr lang="en-US" smtClean="0"/>
              <a:t>4/2/20</a:t>
            </a:fld>
            <a:endParaRPr lang="en-US"/>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53805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5E3BB7-2473-024C-BEDF-D67BF490CA56}" type="datetime1">
              <a:rPr lang="en-US" smtClean="0"/>
              <a:t>4/2/20</a:t>
            </a:fld>
            <a:endParaRPr lang="en-US"/>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865071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act Us">
    <p:bg>
      <p:bgPr>
        <a:solidFill>
          <a:schemeClr val="bg1"/>
        </a:solidFill>
        <a:effectLst/>
      </p:bgPr>
    </p:bg>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0695BF93-A27D-4025-B5BB-F611D1E5C305}"/>
              </a:ext>
            </a:extLst>
          </p:cNvPr>
          <p:cNvSpPr>
            <a:spLocks noGrp="1"/>
          </p:cNvSpPr>
          <p:nvPr>
            <p:ph type="pic" sz="quarter" idx="10"/>
          </p:nvPr>
        </p:nvSpPr>
        <p:spPr>
          <a:xfrm>
            <a:off x="1" y="0"/>
            <a:ext cx="12192000" cy="6858000"/>
          </a:xfrm>
        </p:spPr>
        <p:txBody>
          <a:bodyPr anchor="ctr">
            <a:normAutofit/>
          </a:bodyPr>
          <a:lstStyle>
            <a:lvl1pPr marL="0" indent="0" algn="ctr">
              <a:buFontTx/>
              <a:buNone/>
              <a:defRPr sz="2800">
                <a:solidFill>
                  <a:schemeClr val="tx1">
                    <a:lumMod val="75000"/>
                    <a:lumOff val="25000"/>
                  </a:schemeClr>
                </a:solidFill>
                <a:latin typeface="Arial" panose="020B0604020202020204" pitchFamily="34" charset="0"/>
                <a:cs typeface="Arial" panose="020B0604020202020204" pitchFamily="34" charset="0"/>
              </a:defRPr>
            </a:lvl1pPr>
          </a:lstStyle>
          <a:p>
            <a:endParaRPr lang="en-IN"/>
          </a:p>
        </p:txBody>
      </p:sp>
    </p:spTree>
    <p:extLst>
      <p:ext uri="{BB962C8B-B14F-4D97-AF65-F5344CB8AC3E}">
        <p14:creationId xmlns:p14="http://schemas.microsoft.com/office/powerpoint/2010/main" val="31758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00E2B2-E6B5-844E-A861-9436B3F62E29}" type="datetime1">
              <a:rPr lang="en-US" smtClean="0"/>
              <a:t>4/2/20</a:t>
            </a:fld>
            <a:endParaRPr lang="en-US"/>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dirty="0" smtClean="0"/>
              <a:t> </a:t>
            </a:r>
            <a:fld id="{03DDBA04-4B74-5840-8E44-C56E7A2D086F}" type="slidenum">
              <a:rPr lang="en-US" smtClean="0"/>
              <a:t>‹#›</a:t>
            </a:fld>
            <a:endParaRPr lang="en-US" dirty="0"/>
          </a:p>
        </p:txBody>
      </p:sp>
    </p:spTree>
    <p:extLst>
      <p:ext uri="{BB962C8B-B14F-4D97-AF65-F5344CB8AC3E}">
        <p14:creationId xmlns:p14="http://schemas.microsoft.com/office/powerpoint/2010/main" val="1833015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E26BD5-F912-3742-9DEC-1445DEBA4FD0}" type="datetime1">
              <a:rPr lang="en-US" smtClean="0"/>
              <a:t>4/2/20</a:t>
            </a:fld>
            <a:endParaRPr lang="en-US"/>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84313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BB202B-5A87-4449-BF31-E788883A3CB6}" type="datetime1">
              <a:rPr lang="en-US" smtClean="0"/>
              <a:t>4/2/20</a:t>
            </a:fld>
            <a:endParaRPr lang="en-US"/>
          </a:p>
        </p:txBody>
      </p:sp>
      <p:sp>
        <p:nvSpPr>
          <p:cNvPr id="6" name="Footer Placeholder 5"/>
          <p:cNvSpPr>
            <a:spLocks noGrp="1"/>
          </p:cNvSpPr>
          <p:nvPr>
            <p:ph type="ftr" sz="quarter" idx="11"/>
          </p:nvPr>
        </p:nvSpPr>
        <p:spPr/>
        <p:txBody>
          <a:bodyPr/>
          <a:lstStyle/>
          <a:p>
            <a:r>
              <a:rPr lang="en-US" smtClean="0"/>
              <a:t>https://github.com/aniranmp</a:t>
            </a:r>
            <a:endParaRPr lang="en-US"/>
          </a:p>
        </p:txBody>
      </p:sp>
      <p:sp>
        <p:nvSpPr>
          <p:cNvPr id="7" name="Slide Number Placeholder 6"/>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37243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ADFE10-C16E-844C-AF76-429193581900}" type="datetime1">
              <a:rPr lang="en-US" smtClean="0"/>
              <a:t>4/2/20</a:t>
            </a:fld>
            <a:endParaRPr lang="en-US"/>
          </a:p>
        </p:txBody>
      </p:sp>
      <p:sp>
        <p:nvSpPr>
          <p:cNvPr id="8" name="Footer Placeholder 7"/>
          <p:cNvSpPr>
            <a:spLocks noGrp="1"/>
          </p:cNvSpPr>
          <p:nvPr>
            <p:ph type="ftr" sz="quarter" idx="11"/>
          </p:nvPr>
        </p:nvSpPr>
        <p:spPr/>
        <p:txBody>
          <a:bodyPr/>
          <a:lstStyle/>
          <a:p>
            <a:r>
              <a:rPr lang="en-US" smtClean="0"/>
              <a:t>https://github.com/aniranmp</a:t>
            </a:r>
            <a:endParaRPr lang="en-US"/>
          </a:p>
        </p:txBody>
      </p:sp>
      <p:sp>
        <p:nvSpPr>
          <p:cNvPr id="9" name="Slide Number Placeholder 8"/>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029561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31F04C-B6C5-1D4B-8EFE-FE6EFA44A1BF}" type="datetime1">
              <a:rPr lang="en-US" smtClean="0"/>
              <a:t>4/2/20</a:t>
            </a:fld>
            <a:endParaRPr lang="en-US"/>
          </a:p>
        </p:txBody>
      </p:sp>
      <p:sp>
        <p:nvSpPr>
          <p:cNvPr id="4" name="Footer Placeholder 3"/>
          <p:cNvSpPr>
            <a:spLocks noGrp="1"/>
          </p:cNvSpPr>
          <p:nvPr>
            <p:ph type="ftr" sz="quarter" idx="11"/>
          </p:nvPr>
        </p:nvSpPr>
        <p:spPr/>
        <p:txBody>
          <a:bodyPr/>
          <a:lstStyle/>
          <a:p>
            <a:r>
              <a:rPr lang="en-US" smtClean="0"/>
              <a:t>https://github.com/aniranmp</a:t>
            </a:r>
            <a:endParaRPr lang="en-US"/>
          </a:p>
        </p:txBody>
      </p:sp>
      <p:sp>
        <p:nvSpPr>
          <p:cNvPr id="5" name="Slide Number Placeholder 4"/>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56393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C2856-2C72-CF45-95A3-3EAF103CCEC1}" type="datetime1">
              <a:rPr lang="en-US" smtClean="0"/>
              <a:t>4/2/20</a:t>
            </a:fld>
            <a:endParaRPr lang="en-US"/>
          </a:p>
        </p:txBody>
      </p:sp>
      <p:sp>
        <p:nvSpPr>
          <p:cNvPr id="3" name="Footer Placeholder 2"/>
          <p:cNvSpPr>
            <a:spLocks noGrp="1"/>
          </p:cNvSpPr>
          <p:nvPr>
            <p:ph type="ftr" sz="quarter" idx="11"/>
          </p:nvPr>
        </p:nvSpPr>
        <p:spPr/>
        <p:txBody>
          <a:bodyPr/>
          <a:lstStyle/>
          <a:p>
            <a:r>
              <a:rPr lang="en-US" smtClean="0"/>
              <a:t>https://github.com/aniranmp</a:t>
            </a:r>
            <a:endParaRPr lang="en-US"/>
          </a:p>
        </p:txBody>
      </p:sp>
      <p:sp>
        <p:nvSpPr>
          <p:cNvPr id="4" name="Slide Number Placeholder 3"/>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966751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EA62D1-EFFA-D647-9ED3-E0EF91A58EC0}" type="datetime1">
              <a:rPr lang="en-US" smtClean="0"/>
              <a:t>4/2/20</a:t>
            </a:fld>
            <a:endParaRPr lang="en-US"/>
          </a:p>
        </p:txBody>
      </p:sp>
      <p:sp>
        <p:nvSpPr>
          <p:cNvPr id="6" name="Footer Placeholder 5"/>
          <p:cNvSpPr>
            <a:spLocks noGrp="1"/>
          </p:cNvSpPr>
          <p:nvPr>
            <p:ph type="ftr" sz="quarter" idx="11"/>
          </p:nvPr>
        </p:nvSpPr>
        <p:spPr/>
        <p:txBody>
          <a:bodyPr/>
          <a:lstStyle/>
          <a:p>
            <a:r>
              <a:rPr lang="en-US" smtClean="0"/>
              <a:t>https://github.com/aniranmp</a:t>
            </a:r>
            <a:endParaRPr lang="en-US"/>
          </a:p>
        </p:txBody>
      </p:sp>
      <p:sp>
        <p:nvSpPr>
          <p:cNvPr id="7" name="Slide Number Placeholder 6"/>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112905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F6384E-653A-8546-9495-8981E8418E6C}" type="datetime1">
              <a:rPr lang="en-US" smtClean="0"/>
              <a:t>4/2/20</a:t>
            </a:fld>
            <a:endParaRPr lang="en-US"/>
          </a:p>
        </p:txBody>
      </p:sp>
      <p:sp>
        <p:nvSpPr>
          <p:cNvPr id="6" name="Footer Placeholder 5"/>
          <p:cNvSpPr>
            <a:spLocks noGrp="1"/>
          </p:cNvSpPr>
          <p:nvPr>
            <p:ph type="ftr" sz="quarter" idx="11"/>
          </p:nvPr>
        </p:nvSpPr>
        <p:spPr/>
        <p:txBody>
          <a:bodyPr/>
          <a:lstStyle/>
          <a:p>
            <a:r>
              <a:rPr lang="en-US" smtClean="0"/>
              <a:t>https://github.com/aniranmp</a:t>
            </a:r>
            <a:endParaRPr lang="en-US"/>
          </a:p>
        </p:txBody>
      </p:sp>
      <p:sp>
        <p:nvSpPr>
          <p:cNvPr id="7" name="Slide Number Placeholder 6"/>
          <p:cNvSpPr>
            <a:spLocks noGrp="1"/>
          </p:cNvSpPr>
          <p:nvPr>
            <p:ph type="sldNum" sz="quarter" idx="12"/>
          </p:nvPr>
        </p:nvSpPr>
        <p:spPr/>
        <p:txBody>
          <a:bodyPr/>
          <a:lstStyle/>
          <a:p>
            <a:fld id="{03DDBA04-4B74-5840-8E44-C56E7A2D086F}" type="slidenum">
              <a:rPr lang="en-US" smtClean="0"/>
              <a:t>‹#›</a:t>
            </a:fld>
            <a:endParaRPr lang="en-US"/>
          </a:p>
        </p:txBody>
      </p:sp>
    </p:spTree>
    <p:extLst>
      <p:ext uri="{BB962C8B-B14F-4D97-AF65-F5344CB8AC3E}">
        <p14:creationId xmlns:p14="http://schemas.microsoft.com/office/powerpoint/2010/main" val="8906704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48DA2-23B1-044F-8628-2531DB92A4C1}" type="datetime1">
              <a:rPr lang="en-US" smtClean="0"/>
              <a:t>4/2/20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https://github.com/aniranmp</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DDBA04-4B74-5840-8E44-C56E7A2D086F}" type="slidenum">
              <a:rPr lang="en-US" smtClean="0"/>
              <a:t>‹#›</a:t>
            </a:fld>
            <a:endParaRPr lang="en-US"/>
          </a:p>
        </p:txBody>
      </p:sp>
    </p:spTree>
    <p:extLst>
      <p:ext uri="{BB962C8B-B14F-4D97-AF65-F5344CB8AC3E}">
        <p14:creationId xmlns:p14="http://schemas.microsoft.com/office/powerpoint/2010/main" val="1024724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jesucristo/1-smart-robots-most-complete-notebook#DATA" TargetMode="Externa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iranmp/smart-robot-navigation-kaggle" TargetMode="External"/><Relationship Id="rId4" Type="http://schemas.openxmlformats.org/officeDocument/2006/relationships/slide" Target="slide20.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http://www.farabar.net/wp-content/uploads/2016/12/@Farabar_BI-CRISP-DM.pdf" TargetMode="External"/><Relationship Id="rId1" Type="http://schemas.openxmlformats.org/officeDocument/2006/relationships/slideLayout" Target="../slideLayouts/slideLayout2.xml"/><Relationship Id="rId2" Type="http://schemas.openxmlformats.org/officeDocument/2006/relationships/hyperlink" Target="https://www.kaggle.com/jesucristo/1-smart-robots-most-complete-notebook#DAT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hyperlink" Target="http://iot.uok.ac.ir/aniran-mohammadpour/"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922" r="50000" b="5883"/>
          <a:stretch/>
        </p:blipFill>
        <p:spPr>
          <a:xfrm>
            <a:off x="0" y="0"/>
            <a:ext cx="6096000" cy="6858000"/>
          </a:xfrm>
          <a:prstGeom prst="rect">
            <a:avLst/>
          </a:prstGeom>
        </p:spPr>
      </p:pic>
      <p:sp>
        <p:nvSpPr>
          <p:cNvPr id="8" name="Rectangle 7"/>
          <p:cNvSpPr/>
          <p:nvPr/>
        </p:nvSpPr>
        <p:spPr>
          <a:xfrm>
            <a:off x="13176" y="0"/>
            <a:ext cx="12178823" cy="6858000"/>
          </a:xfrm>
          <a:prstGeom prst="rect">
            <a:avLst/>
          </a:prstGeom>
          <a:gradFill flip="none" rotWithShape="1">
            <a:gsLst>
              <a:gs pos="0">
                <a:schemeClr val="accent2">
                  <a:lumMod val="75000"/>
                </a:schemeClr>
              </a:gs>
              <a:gs pos="100000">
                <a:schemeClr val="accent1">
                  <a:lumMod val="7500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rot="16200000">
            <a:off x="2667000" y="-2667000"/>
            <a:ext cx="6858000" cy="12192000"/>
          </a:xfrm>
          <a:custGeom>
            <a:avLst/>
            <a:gdLst>
              <a:gd name="connsiteX0" fmla="*/ 6705600 w 6858000"/>
              <a:gd name="connsiteY0" fmla="*/ 152401 h 12192000"/>
              <a:gd name="connsiteX1" fmla="*/ 152400 w 6858000"/>
              <a:gd name="connsiteY1" fmla="*/ 152401 h 12192000"/>
              <a:gd name="connsiteX2" fmla="*/ 152400 w 6858000"/>
              <a:gd name="connsiteY2" fmla="*/ 12039600 h 12192000"/>
              <a:gd name="connsiteX3" fmla="*/ 6705600 w 6858000"/>
              <a:gd name="connsiteY3" fmla="*/ 12039600 h 12192000"/>
              <a:gd name="connsiteX4" fmla="*/ 6858000 w 6858000"/>
              <a:gd name="connsiteY4" fmla="*/ 1 h 12192000"/>
              <a:gd name="connsiteX5" fmla="*/ 6858000 w 6858000"/>
              <a:gd name="connsiteY5" fmla="*/ 12192000 h 12192000"/>
              <a:gd name="connsiteX6" fmla="*/ 6705600 w 6858000"/>
              <a:gd name="connsiteY6" fmla="*/ 12192000 h 12192000"/>
              <a:gd name="connsiteX7" fmla="*/ 6705600 w 6858000"/>
              <a:gd name="connsiteY7" fmla="*/ 12192000 h 12192000"/>
              <a:gd name="connsiteX8" fmla="*/ 152400 w 6858000"/>
              <a:gd name="connsiteY8" fmla="*/ 12192000 h 12192000"/>
              <a:gd name="connsiteX9" fmla="*/ 117600 w 6858000"/>
              <a:gd name="connsiteY9" fmla="*/ 12192000 h 12192000"/>
              <a:gd name="connsiteX10" fmla="*/ 0 w 6858000"/>
              <a:gd name="connsiteY10" fmla="*/ 12192000 h 12192000"/>
              <a:gd name="connsiteX11" fmla="*/ 0 w 6858000"/>
              <a:gd name="connsiteY11" fmla="*/ 0 h 12192000"/>
              <a:gd name="connsiteX12" fmla="*/ 152400 w 6858000"/>
              <a:gd name="connsiteY12" fmla="*/ 0 h 12192000"/>
              <a:gd name="connsiteX13" fmla="*/ 152400 w 6858000"/>
              <a:gd name="connsiteY13" fmla="*/ 1 h 12192000"/>
              <a:gd name="connsiteX14" fmla="*/ 6705600 w 6858000"/>
              <a:gd name="connsiteY14" fmla="*/ 1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8000" h="12192000">
                <a:moveTo>
                  <a:pt x="6705600" y="152401"/>
                </a:moveTo>
                <a:lnTo>
                  <a:pt x="152400" y="152401"/>
                </a:lnTo>
                <a:lnTo>
                  <a:pt x="152400" y="12039600"/>
                </a:lnTo>
                <a:lnTo>
                  <a:pt x="6705600" y="12039600"/>
                </a:lnTo>
                <a:close/>
                <a:moveTo>
                  <a:pt x="6858000" y="1"/>
                </a:moveTo>
                <a:lnTo>
                  <a:pt x="6858000" y="12192000"/>
                </a:lnTo>
                <a:lnTo>
                  <a:pt x="6705600" y="12192000"/>
                </a:lnTo>
                <a:lnTo>
                  <a:pt x="6705600" y="12192000"/>
                </a:lnTo>
                <a:lnTo>
                  <a:pt x="152400" y="12192000"/>
                </a:lnTo>
                <a:lnTo>
                  <a:pt x="117600" y="12192000"/>
                </a:lnTo>
                <a:lnTo>
                  <a:pt x="0" y="12192000"/>
                </a:lnTo>
                <a:lnTo>
                  <a:pt x="0" y="0"/>
                </a:lnTo>
                <a:lnTo>
                  <a:pt x="152400" y="0"/>
                </a:lnTo>
                <a:lnTo>
                  <a:pt x="152400" y="1"/>
                </a:lnTo>
                <a:lnTo>
                  <a:pt x="6705600" y="1"/>
                </a:lnTo>
                <a:close/>
              </a:path>
            </a:pathLst>
          </a:custGeom>
          <a:gradFill>
            <a:gsLst>
              <a:gs pos="0">
                <a:schemeClr val="accent2">
                  <a:lumMod val="60000"/>
                  <a:lumOff val="40000"/>
                </a:schemeClr>
              </a:gs>
              <a:gs pos="100000">
                <a:schemeClr val="accent1">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xmlns="" id="{472EBA34-96D0-4BC2-8737-0134A996F5D4}"/>
              </a:ext>
            </a:extLst>
          </p:cNvPr>
          <p:cNvSpPr/>
          <p:nvPr/>
        </p:nvSpPr>
        <p:spPr>
          <a:xfrm>
            <a:off x="4914899" y="3200190"/>
            <a:ext cx="2362200" cy="584775"/>
          </a:xfrm>
          <a:prstGeom prst="rect">
            <a:avLst/>
          </a:prstGeom>
        </p:spPr>
        <p:txBody>
          <a:bodyPr wrap="square">
            <a:spAutoFit/>
          </a:bodyPr>
          <a:lstStyle/>
          <a:p>
            <a:pPr algn="ctr"/>
            <a:r>
              <a:rPr lang="en-US" sz="3200" dirty="0" smtClean="0">
                <a:solidFill>
                  <a:schemeClr val="bg1"/>
                </a:solidFill>
                <a:latin typeface="Calibri Light" panose="020F0302020204030204" pitchFamily="34" charset="0"/>
              </a:rPr>
              <a:t>Aniran</a:t>
            </a:r>
            <a:endParaRPr lang="en-US" sz="3200"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xmlns="" id="{76B0EB72-DBD4-4F15-A5A6-909789A5A3DA}"/>
              </a:ext>
            </a:extLst>
          </p:cNvPr>
          <p:cNvSpPr/>
          <p:nvPr/>
        </p:nvSpPr>
        <p:spPr>
          <a:xfrm>
            <a:off x="4264379" y="3729935"/>
            <a:ext cx="3663239" cy="400110"/>
          </a:xfrm>
          <a:prstGeom prst="rect">
            <a:avLst/>
          </a:prstGeom>
        </p:spPr>
        <p:txBody>
          <a:bodyPr wrap="square">
            <a:spAutoFit/>
          </a:bodyPr>
          <a:lstStyle/>
          <a:p>
            <a:pPr algn="ctr"/>
            <a:r>
              <a:rPr lang="en-US" sz="2000" dirty="0" smtClean="0">
                <a:solidFill>
                  <a:schemeClr val="bg1"/>
                </a:solidFill>
                <a:latin typeface="Calibri Light" panose="020F0302020204030204" pitchFamily="34" charset="0"/>
              </a:rPr>
              <a:t>Bachelor of Software Engineering</a:t>
            </a:r>
            <a:endParaRPr lang="en-US" sz="2000" dirty="0">
              <a:solidFill>
                <a:schemeClr val="bg1"/>
              </a:solidFill>
              <a:latin typeface="Calibri Light" panose="020F0302020204030204" pitchFamily="34" charset="0"/>
            </a:endParaRPr>
          </a:p>
        </p:txBody>
      </p:sp>
      <p:sp>
        <p:nvSpPr>
          <p:cNvPr id="59" name="Rectangle 58">
            <a:extLst>
              <a:ext uri="{FF2B5EF4-FFF2-40B4-BE49-F238E27FC236}">
                <a16:creationId xmlns:a16="http://schemas.microsoft.com/office/drawing/2014/main" xmlns="" id="{76B0EB72-DBD4-4F15-A5A6-909789A5A3DA}"/>
              </a:ext>
            </a:extLst>
          </p:cNvPr>
          <p:cNvSpPr/>
          <p:nvPr/>
        </p:nvSpPr>
        <p:spPr>
          <a:xfrm>
            <a:off x="2905957" y="4141354"/>
            <a:ext cx="6380082" cy="400110"/>
          </a:xfrm>
          <a:prstGeom prst="rect">
            <a:avLst/>
          </a:prstGeom>
        </p:spPr>
        <p:txBody>
          <a:bodyPr wrap="square">
            <a:spAutoFit/>
          </a:bodyPr>
          <a:lstStyle/>
          <a:p>
            <a:pPr algn="ctr"/>
            <a:r>
              <a:rPr lang="en-US" sz="2000" dirty="0" smtClean="0">
                <a:solidFill>
                  <a:schemeClr val="bg1"/>
                </a:solidFill>
                <a:latin typeface="Calibri Light" panose="020F0302020204030204" pitchFamily="34" charset="0"/>
              </a:rPr>
              <a:t>CRISP-DM for Smart Robot Navigation</a:t>
            </a:r>
            <a:endParaRPr lang="en-US" sz="2000" dirty="0">
              <a:solidFill>
                <a:schemeClr val="bg1"/>
              </a:solidFill>
              <a:latin typeface="Calibri Light" panose="020F0302020204030204" pitchFamily="34" charset="0"/>
            </a:endParaRPr>
          </a:p>
        </p:txBody>
      </p:sp>
      <p:sp>
        <p:nvSpPr>
          <p:cNvPr id="42" name="Rectangle 41">
            <a:extLst>
              <a:ext uri="{FF2B5EF4-FFF2-40B4-BE49-F238E27FC236}">
                <a16:creationId xmlns:a16="http://schemas.microsoft.com/office/drawing/2014/main" xmlns="" id="{76B0EB72-DBD4-4F15-A5A6-909789A5A3DA}"/>
              </a:ext>
            </a:extLst>
          </p:cNvPr>
          <p:cNvSpPr/>
          <p:nvPr/>
        </p:nvSpPr>
        <p:spPr>
          <a:xfrm>
            <a:off x="2905959" y="5299622"/>
            <a:ext cx="6380082" cy="400110"/>
          </a:xfrm>
          <a:prstGeom prst="rect">
            <a:avLst/>
          </a:prstGeom>
        </p:spPr>
        <p:txBody>
          <a:bodyPr wrap="square">
            <a:spAutoFit/>
          </a:bodyPr>
          <a:lstStyle/>
          <a:p>
            <a:pPr algn="ctr"/>
            <a:r>
              <a:rPr lang="en-US" sz="2000" dirty="0" smtClean="0">
                <a:solidFill>
                  <a:schemeClr val="bg1"/>
                </a:solidFill>
                <a:latin typeface="Calibri Light" panose="020F0302020204030204" pitchFamily="34" charset="0"/>
              </a:rPr>
              <a:t>Adviser : </a:t>
            </a:r>
            <a:r>
              <a:rPr lang="en-US" sz="2000" dirty="0" smtClean="0">
                <a:solidFill>
                  <a:schemeClr val="bg1"/>
                </a:solidFill>
                <a:latin typeface="Calibri Light" panose="020F0302020204030204" pitchFamily="34" charset="0"/>
              </a:rPr>
              <a:t>Dr.pirmohamadiani</a:t>
            </a:r>
            <a:endParaRPr lang="en-US" sz="2000" dirty="0">
              <a:solidFill>
                <a:schemeClr val="bg1"/>
              </a:solidFill>
              <a:latin typeface="Calibri Light" panose="020F0302020204030204" pitchFamily="34" charset="0"/>
            </a:endParaRPr>
          </a:p>
        </p:txBody>
      </p:sp>
      <p:grpSp>
        <p:nvGrpSpPr>
          <p:cNvPr id="6" name="Group 5"/>
          <p:cNvGrpSpPr/>
          <p:nvPr/>
        </p:nvGrpSpPr>
        <p:grpSpPr>
          <a:xfrm>
            <a:off x="5067299" y="394380"/>
            <a:ext cx="2057400" cy="2598129"/>
            <a:chOff x="7239000" y="791684"/>
            <a:chExt cx="2057400" cy="2598129"/>
          </a:xfrm>
        </p:grpSpPr>
        <p:sp>
          <p:nvSpPr>
            <p:cNvPr id="3" name="Oval 2"/>
            <p:cNvSpPr/>
            <p:nvPr/>
          </p:nvSpPr>
          <p:spPr>
            <a:xfrm>
              <a:off x="7239000" y="791684"/>
              <a:ext cx="2057400" cy="2598129"/>
            </a:xfrm>
            <a:prstGeom prst="ellipse">
              <a:avLst/>
            </a:prstGeom>
            <a:solidFill>
              <a:schemeClr val="bg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7547057" y="1125087"/>
              <a:ext cx="1441286" cy="1931323"/>
            </a:xfrm>
            <a:prstGeom prst="rect">
              <a:avLst/>
            </a:prstGeom>
          </p:spPr>
        </p:pic>
      </p:grpSp>
    </p:spTree>
    <p:extLst>
      <p:ext uri="{BB962C8B-B14F-4D97-AF65-F5344CB8AC3E}">
        <p14:creationId xmlns:p14="http://schemas.microsoft.com/office/powerpoint/2010/main" val="7249223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 </a:t>
            </a:r>
            <a:endParaRPr lang="en-US" dirty="0"/>
          </a:p>
        </p:txBody>
      </p:sp>
      <p:sp>
        <p:nvSpPr>
          <p:cNvPr id="3" name="Content Placeholder 2"/>
          <p:cNvSpPr>
            <a:spLocks noGrp="1"/>
          </p:cNvSpPr>
          <p:nvPr>
            <p:ph idx="1"/>
          </p:nvPr>
        </p:nvSpPr>
        <p:spPr>
          <a:xfrm>
            <a:off x="838200" y="1825625"/>
            <a:ext cx="2887494" cy="4351338"/>
          </a:xfrm>
        </p:spPr>
        <p:txBody>
          <a:bodyPr/>
          <a:lstStyle/>
          <a:p>
            <a:r>
              <a:rPr lang="en-US" dirty="0" smtClean="0"/>
              <a:t>Correlations test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7" y="2723615"/>
            <a:ext cx="12156333" cy="1138265"/>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10</a:t>
            </a:fld>
            <a:endParaRPr lang="en-US" dirty="0"/>
          </a:p>
        </p:txBody>
      </p:sp>
    </p:spTree>
    <p:extLst>
      <p:ext uri="{BB962C8B-B14F-4D97-AF65-F5344CB8AC3E}">
        <p14:creationId xmlns:p14="http://schemas.microsoft.com/office/powerpoint/2010/main" val="48068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a:xfrm>
            <a:off x="838200" y="1825625"/>
            <a:ext cx="9395298" cy="732749"/>
          </a:xfrm>
        </p:spPr>
        <p:txBody>
          <a:bodyPr/>
          <a:lstStyle/>
          <a:p>
            <a:r>
              <a:rPr lang="en-US" dirty="0"/>
              <a:t>Data Selecting :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23789"/>
            <a:ext cx="10058400" cy="925847"/>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11</a:t>
            </a:fld>
            <a:endParaRPr lang="en-US" dirty="0"/>
          </a:p>
        </p:txBody>
      </p:sp>
    </p:spTree>
    <p:extLst>
      <p:ext uri="{BB962C8B-B14F-4D97-AF65-F5344CB8AC3E}">
        <p14:creationId xmlns:p14="http://schemas.microsoft.com/office/powerpoint/2010/main" val="178616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Preparation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3254" y="1825625"/>
            <a:ext cx="10245491" cy="4351338"/>
          </a:xfr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12</a:t>
            </a:fld>
            <a:endParaRPr lang="en-US" dirty="0"/>
          </a:p>
        </p:txBody>
      </p:sp>
    </p:spTree>
    <p:extLst>
      <p:ext uri="{BB962C8B-B14F-4D97-AF65-F5344CB8AC3E}">
        <p14:creationId xmlns:p14="http://schemas.microsoft.com/office/powerpoint/2010/main" val="1793013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a:xfrm>
            <a:off x="838200" y="1825625"/>
            <a:ext cx="10515600" cy="664656"/>
          </a:xfrm>
        </p:spPr>
        <p:txBody>
          <a:bodyPr/>
          <a:lstStyle/>
          <a:p>
            <a:r>
              <a:rPr lang="en-US" dirty="0" smtClean="0"/>
              <a:t>Results : Actually There Are more results that can be checked in </a:t>
            </a:r>
            <a:r>
              <a:rPr lang="en-US" dirty="0" smtClean="0">
                <a:hlinkClick r:id="rId2"/>
              </a:rPr>
              <a:t>HERE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571" y="2625218"/>
            <a:ext cx="7717276" cy="4032015"/>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13</a:t>
            </a:fld>
            <a:endParaRPr lang="en-US" dirty="0"/>
          </a:p>
        </p:txBody>
      </p:sp>
    </p:spTree>
    <p:extLst>
      <p:ext uri="{BB962C8B-B14F-4D97-AF65-F5344CB8AC3E}">
        <p14:creationId xmlns:p14="http://schemas.microsoft.com/office/powerpoint/2010/main" val="9824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a:xfrm>
            <a:off x="838200" y="1690688"/>
            <a:ext cx="2761034" cy="4351338"/>
          </a:xfrm>
        </p:spPr>
        <p:txBody>
          <a:bodyPr/>
          <a:lstStyle/>
          <a:p>
            <a:r>
              <a:rPr lang="en-US" dirty="0" smtClean="0"/>
              <a:t>data Integration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94" y="2260870"/>
            <a:ext cx="10058400" cy="4449190"/>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14</a:t>
            </a:fld>
            <a:endParaRPr lang="en-US" dirty="0"/>
          </a:p>
        </p:txBody>
      </p:sp>
    </p:spTree>
    <p:extLst>
      <p:ext uri="{BB962C8B-B14F-4D97-AF65-F5344CB8AC3E}">
        <p14:creationId xmlns:p14="http://schemas.microsoft.com/office/powerpoint/2010/main" val="31443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471766"/>
            <a:ext cx="10515600" cy="4027251"/>
          </a:xfrm>
        </p:spPr>
      </p:pic>
      <p:sp>
        <p:nvSpPr>
          <p:cNvPr id="6" name="Footer Placeholder 5"/>
          <p:cNvSpPr>
            <a:spLocks noGrp="1"/>
          </p:cNvSpPr>
          <p:nvPr>
            <p:ph type="ftr" sz="quarter" idx="11"/>
          </p:nvPr>
        </p:nvSpPr>
        <p:spPr/>
        <p:txBody>
          <a:bodyPr/>
          <a:lstStyle/>
          <a:p>
            <a:r>
              <a:rPr lang="en-US" smtClean="0"/>
              <a:t>https://github.com/aniranmp</a:t>
            </a:r>
            <a:endParaRPr lang="en-US"/>
          </a:p>
        </p:txBody>
      </p:sp>
      <p:sp>
        <p:nvSpPr>
          <p:cNvPr id="7" name="Slide Number Placeholder 6"/>
          <p:cNvSpPr>
            <a:spLocks noGrp="1"/>
          </p:cNvSpPr>
          <p:nvPr>
            <p:ph type="sldNum" sz="quarter" idx="12"/>
          </p:nvPr>
        </p:nvSpPr>
        <p:spPr/>
        <p:txBody>
          <a:bodyPr/>
          <a:lstStyle/>
          <a:p>
            <a:r>
              <a:rPr lang="en-US" smtClean="0"/>
              <a:t> </a:t>
            </a:r>
            <a:fld id="{03DDBA04-4B74-5840-8E44-C56E7A2D086F}" type="slidenum">
              <a:rPr lang="en-US" smtClean="0"/>
              <a:t>15</a:t>
            </a:fld>
            <a:endParaRPr lang="en-US" dirty="0"/>
          </a:p>
        </p:txBody>
      </p:sp>
    </p:spTree>
    <p:extLst>
      <p:ext uri="{BB962C8B-B14F-4D97-AF65-F5344CB8AC3E}">
        <p14:creationId xmlns:p14="http://schemas.microsoft.com/office/powerpoint/2010/main" val="110280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311" y="1825625"/>
            <a:ext cx="9795753" cy="4351338"/>
          </a:xfr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16</a:t>
            </a:fld>
            <a:endParaRPr lang="en-US" dirty="0"/>
          </a:p>
        </p:txBody>
      </p:sp>
    </p:spTree>
    <p:extLst>
      <p:ext uri="{BB962C8B-B14F-4D97-AF65-F5344CB8AC3E}">
        <p14:creationId xmlns:p14="http://schemas.microsoft.com/office/powerpoint/2010/main" val="1616395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717468"/>
            <a:ext cx="10058400" cy="2707736"/>
          </a:xfrm>
          <a:prstGeom prst="rect">
            <a:avLst/>
          </a:prstGeom>
        </p:spPr>
      </p:pic>
      <p:sp>
        <p:nvSpPr>
          <p:cNvPr id="6" name="Rectangle 5"/>
          <p:cNvSpPr/>
          <p:nvPr/>
        </p:nvSpPr>
        <p:spPr>
          <a:xfrm>
            <a:off x="1530486" y="2004297"/>
            <a:ext cx="6096000" cy="923330"/>
          </a:xfrm>
          <a:prstGeom prst="rect">
            <a:avLst/>
          </a:prstGeom>
        </p:spPr>
        <p:txBody>
          <a:bodyPr>
            <a:spAutoFit/>
          </a:bodyPr>
          <a:lstStyle/>
          <a:p>
            <a:r>
              <a:rPr lang="en-US" dirty="0">
                <a:solidFill>
                  <a:srgbClr val="000000"/>
                </a:solidFill>
                <a:latin typeface="Helvetica Neue" charset="0"/>
              </a:rPr>
              <a:t>There are much less surfaces like wood or tiled, and much more soft and hard tiles in public leaderboard. This can be issue, why CV and LB results differ strangely.</a:t>
            </a:r>
            <a:endParaRPr lang="en-US" dirty="0"/>
          </a:p>
        </p:txBody>
      </p:sp>
      <p:sp>
        <p:nvSpPr>
          <p:cNvPr id="7" name="Footer Placeholder 6"/>
          <p:cNvSpPr>
            <a:spLocks noGrp="1"/>
          </p:cNvSpPr>
          <p:nvPr>
            <p:ph type="ftr" sz="quarter" idx="11"/>
          </p:nvPr>
        </p:nvSpPr>
        <p:spPr/>
        <p:txBody>
          <a:bodyPr/>
          <a:lstStyle/>
          <a:p>
            <a:r>
              <a:rPr lang="en-US" smtClean="0"/>
              <a:t>https://github.com/aniranmp</a:t>
            </a:r>
            <a:endParaRPr lang="en-US"/>
          </a:p>
        </p:txBody>
      </p:sp>
      <p:sp>
        <p:nvSpPr>
          <p:cNvPr id="8" name="Slide Number Placeholder 7"/>
          <p:cNvSpPr>
            <a:spLocks noGrp="1"/>
          </p:cNvSpPr>
          <p:nvPr>
            <p:ph type="sldNum" sz="quarter" idx="12"/>
          </p:nvPr>
        </p:nvSpPr>
        <p:spPr/>
        <p:txBody>
          <a:bodyPr/>
          <a:lstStyle/>
          <a:p>
            <a:r>
              <a:rPr lang="en-US" smtClean="0"/>
              <a:t> </a:t>
            </a:r>
            <a:fld id="{03DDBA04-4B74-5840-8E44-C56E7A2D086F}" type="slidenum">
              <a:rPr lang="en-US" smtClean="0"/>
              <a:t>17</a:t>
            </a:fld>
            <a:endParaRPr lang="en-US" dirty="0"/>
          </a:p>
        </p:txBody>
      </p:sp>
    </p:spTree>
    <p:extLst>
      <p:ext uri="{BB962C8B-B14F-4D97-AF65-F5344CB8AC3E}">
        <p14:creationId xmlns:p14="http://schemas.microsoft.com/office/powerpoint/2010/main" val="104899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838200" y="1825625"/>
            <a:ext cx="10515600" cy="111212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There Are Multiple results but for decreasing in pages we decided to leave them for yourself, you’ll see one of the results in next slide.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1"/>
          </p:nvPr>
        </p:nvSpPr>
        <p:spPr/>
        <p:txBody>
          <a:bodyPr/>
          <a:lstStyle/>
          <a:p>
            <a:r>
              <a:rPr lang="en-US" smtClean="0"/>
              <a:t>https://github.com/aniranmp</a:t>
            </a:r>
            <a:endParaRPr lang="en-US"/>
          </a:p>
        </p:txBody>
      </p:sp>
      <p:sp>
        <p:nvSpPr>
          <p:cNvPr id="5" name="Slide Number Placeholder 4"/>
          <p:cNvSpPr>
            <a:spLocks noGrp="1"/>
          </p:cNvSpPr>
          <p:nvPr>
            <p:ph type="sldNum" sz="quarter" idx="12"/>
          </p:nvPr>
        </p:nvSpPr>
        <p:spPr/>
        <p:txBody>
          <a:bodyPr/>
          <a:lstStyle/>
          <a:p>
            <a:r>
              <a:rPr lang="en-US" smtClean="0"/>
              <a:t> </a:t>
            </a:r>
            <a:fld id="{03DDBA04-4B74-5840-8E44-C56E7A2D086F}" type="slidenum">
              <a:rPr lang="en-US" smtClean="0"/>
              <a:t>18</a:t>
            </a:fld>
            <a:endParaRPr lang="en-US" dirty="0"/>
          </a:p>
        </p:txBody>
      </p:sp>
    </p:spTree>
    <p:extLst>
      <p:ext uri="{BB962C8B-B14F-4D97-AF65-F5344CB8AC3E}">
        <p14:creationId xmlns:p14="http://schemas.microsoft.com/office/powerpoint/2010/main" val="209943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5012"/>
            <a:ext cx="10175132" cy="4351338"/>
          </a:xfr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19</a:t>
            </a:fld>
            <a:endParaRPr lang="en-US" dirty="0"/>
          </a:p>
        </p:txBody>
      </p:sp>
    </p:spTree>
    <p:extLst>
      <p:ext uri="{BB962C8B-B14F-4D97-AF65-F5344CB8AC3E}">
        <p14:creationId xmlns:p14="http://schemas.microsoft.com/office/powerpoint/2010/main" val="109391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987" y="2321736"/>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&gt;&gt;&gt; You can find all files in my github account :</a:t>
            </a:r>
          </a:p>
          <a:p>
            <a:pPr marL="0" lvl="0" indent="0">
              <a:lnSpc>
                <a:spcPct val="100000"/>
              </a:lnSpc>
              <a:spcBef>
                <a:spcPts val="0"/>
              </a:spcBef>
              <a:buNone/>
            </a:pPr>
            <a:r>
              <a:rPr lang="en-US" dirty="0">
                <a:hlinkClick r:id="rId3"/>
              </a:rPr>
              <a:t>https://</a:t>
            </a:r>
            <a:r>
              <a:rPr lang="en-US" dirty="0" smtClean="0">
                <a:hlinkClick r:id="rId3"/>
              </a:rPr>
              <a:t>github.com/aniranmp/smart-robot-navigation-kaggle</a:t>
            </a:r>
            <a:endParaRPr lang="en-US" dirty="0" smtClean="0"/>
          </a:p>
          <a:p>
            <a:pPr marL="0" lvl="0" indent="0">
              <a:lnSpc>
                <a:spcPct val="100000"/>
              </a:lnSpc>
              <a:spcBef>
                <a:spcPts val="0"/>
              </a:spcBef>
              <a:buNone/>
            </a:pPr>
            <a:endParaRPr lang="en-US" dirty="0"/>
          </a:p>
          <a:p>
            <a:pPr marL="0" lvl="0" indent="0">
              <a:lnSpc>
                <a:spcPct val="100000"/>
              </a:lnSpc>
              <a:spcBef>
                <a:spcPts val="0"/>
              </a:spcBef>
              <a:buNone/>
            </a:pPr>
            <a:r>
              <a:rPr lang="en-US" dirty="0" smtClean="0"/>
              <a:t>&gt;&gt;&gt; This presentation is for university course</a:t>
            </a:r>
          </a:p>
          <a:p>
            <a:pPr marL="0" lvl="0" indent="0">
              <a:lnSpc>
                <a:spcPct val="100000"/>
              </a:lnSpc>
              <a:spcBef>
                <a:spcPts val="0"/>
              </a:spcBef>
              <a:buNone/>
            </a:pPr>
            <a:endParaRPr lang="en-US" dirty="0"/>
          </a:p>
          <a:p>
            <a:pPr marL="0" lvl="0" indent="0">
              <a:lnSpc>
                <a:spcPct val="100000"/>
              </a:lnSpc>
              <a:spcBef>
                <a:spcPts val="0"/>
              </a:spcBef>
              <a:buNone/>
            </a:pPr>
            <a:r>
              <a:rPr lang="en-US" dirty="0" smtClean="0"/>
              <a:t>&gt;&gt;&gt; You can find </a:t>
            </a:r>
            <a:r>
              <a:rPr lang="en-US" dirty="0"/>
              <a:t>m</a:t>
            </a:r>
            <a:r>
              <a:rPr lang="en-US" dirty="0" smtClean="0"/>
              <a:t>ain reference of this title in </a:t>
            </a:r>
            <a:r>
              <a:rPr lang="en-US" dirty="0" smtClean="0">
                <a:hlinkClick r:id="rId4" action="ppaction://hlinksldjump"/>
              </a:rPr>
              <a:t>References</a:t>
            </a:r>
            <a:endParaRPr lang="en-US" dirty="0" smtClean="0"/>
          </a:p>
        </p:txBody>
      </p:sp>
      <p:sp>
        <p:nvSpPr>
          <p:cNvPr id="4" name="16-Point Star 3"/>
          <p:cNvSpPr/>
          <p:nvPr/>
        </p:nvSpPr>
        <p:spPr>
          <a:xfrm>
            <a:off x="5603132" y="603115"/>
            <a:ext cx="953311" cy="933855"/>
          </a:xfrm>
          <a:prstGeom prst="star16">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2</a:t>
            </a:fld>
            <a:endParaRPr lang="en-US" dirty="0"/>
          </a:p>
        </p:txBody>
      </p:sp>
      <p:sp>
        <p:nvSpPr>
          <p:cNvPr id="7" name="16-Point Star 6"/>
          <p:cNvSpPr/>
          <p:nvPr/>
        </p:nvSpPr>
        <p:spPr>
          <a:xfrm>
            <a:off x="5836595" y="831596"/>
            <a:ext cx="486383" cy="486383"/>
          </a:xfrm>
          <a:prstGeom prst="star1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26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838200" y="1825625"/>
            <a:ext cx="10515600" cy="2065439"/>
          </a:xfrm>
        </p:spPr>
        <p:txBody>
          <a:bodyPr/>
          <a:lstStyle/>
          <a:p>
            <a:r>
              <a:rPr lang="en-US" dirty="0">
                <a:hlinkClick r:id="rId2"/>
              </a:rPr>
              <a:t>https://www.kaggle.com/jesucristo/1-smart-robots-most-complete-notebook#DATA</a:t>
            </a:r>
            <a:endParaRPr lang="en-US" dirty="0" smtClean="0">
              <a:hlinkClick r:id="rId3" invalidUrl="https://github.com/patiegm/Datasci_Resources/blob/master/CRISP-DM Analysis Template.ipynb"/>
            </a:endParaRPr>
          </a:p>
          <a:p>
            <a:r>
              <a:rPr lang="en-US" dirty="0" smtClean="0">
                <a:hlinkClick r:id="rId4" invalidUrl="https://github.com/patiegm/Datasci_Resources/blob/master/CRISP-DM Analysis Template.ipynb"/>
              </a:rPr>
              <a:t>https</a:t>
            </a:r>
            <a:r>
              <a:rPr lang="en-US" dirty="0" smtClean="0">
                <a:hlinkClick r:id="rId5" invalidUrl="https://github.com/patiegm/Datasci_Resources/blob/master/CRISP-DM Analysis Template.ipynb"/>
              </a:rPr>
              <a:t>://</a:t>
            </a:r>
            <a:r>
              <a:rPr lang="en-US" dirty="0" smtClean="0">
                <a:hlinkClick r:id="rId6" invalidUrl="https://github.com/patiegm/Datasci_Resources/blob/master/CRISP-DM Analysis Template.ipynb"/>
              </a:rPr>
              <a:t>Crisp-dm-Analysis-Template.ipynb</a:t>
            </a:r>
            <a:endParaRPr lang="en-US" dirty="0" smtClean="0"/>
          </a:p>
          <a:p>
            <a:r>
              <a:rPr lang="en-US" dirty="0" smtClean="0">
                <a:hlinkClick r:id="rId7"/>
              </a:rPr>
              <a:t>BI-CRISP-DM.pdf</a:t>
            </a:r>
            <a:endParaRPr lang="en-US" dirty="0"/>
          </a:p>
        </p:txBody>
      </p:sp>
      <p:sp>
        <p:nvSpPr>
          <p:cNvPr id="4" name="Footer Placeholder 3"/>
          <p:cNvSpPr>
            <a:spLocks noGrp="1"/>
          </p:cNvSpPr>
          <p:nvPr>
            <p:ph type="ftr" sz="quarter" idx="11"/>
          </p:nvPr>
        </p:nvSpPr>
        <p:spPr/>
        <p:txBody>
          <a:bodyPr/>
          <a:lstStyle/>
          <a:p>
            <a:r>
              <a:rPr lang="en-US" smtClean="0"/>
              <a:t>https://github.com/aniranmp</a:t>
            </a:r>
            <a:endParaRPr lang="en-US"/>
          </a:p>
        </p:txBody>
      </p:sp>
      <p:sp>
        <p:nvSpPr>
          <p:cNvPr id="5" name="Slide Number Placeholder 4"/>
          <p:cNvSpPr>
            <a:spLocks noGrp="1"/>
          </p:cNvSpPr>
          <p:nvPr>
            <p:ph type="sldNum" sz="quarter" idx="12"/>
          </p:nvPr>
        </p:nvSpPr>
        <p:spPr/>
        <p:txBody>
          <a:bodyPr/>
          <a:lstStyle/>
          <a:p>
            <a:r>
              <a:rPr lang="en-US" smtClean="0"/>
              <a:t> </a:t>
            </a:r>
            <a:fld id="{03DDBA04-4B74-5840-8E44-C56E7A2D086F}" type="slidenum">
              <a:rPr lang="en-US" smtClean="0"/>
              <a:t>20</a:t>
            </a:fld>
            <a:endParaRPr lang="en-US" dirty="0"/>
          </a:p>
        </p:txBody>
      </p:sp>
    </p:spTree>
    <p:extLst>
      <p:ext uri="{BB962C8B-B14F-4D97-AF65-F5344CB8AC3E}">
        <p14:creationId xmlns:p14="http://schemas.microsoft.com/office/powerpoint/2010/main" val="563218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xmlns="" id="{4D19976E-DF6E-479E-9632-5F90F25C420E}"/>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13" r="13"/>
          <a:stretch>
            <a:fillRect/>
          </a:stretch>
        </p:blipFill>
        <p:spPr/>
      </p:pic>
      <p:sp>
        <p:nvSpPr>
          <p:cNvPr id="29" name="Rectangle 28"/>
          <p:cNvSpPr/>
          <p:nvPr/>
        </p:nvSpPr>
        <p:spPr>
          <a:xfrm>
            <a:off x="13177" y="0"/>
            <a:ext cx="12178823" cy="6858000"/>
          </a:xfrm>
          <a:prstGeom prst="rect">
            <a:avLst/>
          </a:prstGeom>
          <a:gradFill flip="none" rotWithShape="1">
            <a:gsLst>
              <a:gs pos="0">
                <a:schemeClr val="accent2">
                  <a:lumMod val="75000"/>
                  <a:alpha val="37000"/>
                </a:schemeClr>
              </a:gs>
              <a:gs pos="100000">
                <a:schemeClr val="accent1">
                  <a:lumMod val="7500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833455" y="1029338"/>
            <a:ext cx="10995130" cy="4762728"/>
            <a:chOff x="833455" y="1029338"/>
            <a:chExt cx="10995130" cy="4762728"/>
          </a:xfrm>
        </p:grpSpPr>
        <p:grpSp>
          <p:nvGrpSpPr>
            <p:cNvPr id="11" name="Group 10">
              <a:extLst>
                <a:ext uri="{FF2B5EF4-FFF2-40B4-BE49-F238E27FC236}">
                  <a16:creationId xmlns:a16="http://schemas.microsoft.com/office/drawing/2014/main" xmlns="" id="{17D6F32A-F587-4A7A-AC2A-CCBF35E305E0}"/>
                </a:ext>
              </a:extLst>
            </p:cNvPr>
            <p:cNvGrpSpPr/>
            <p:nvPr/>
          </p:nvGrpSpPr>
          <p:grpSpPr>
            <a:xfrm>
              <a:off x="4985780" y="1029338"/>
              <a:ext cx="2220440" cy="2220440"/>
              <a:chOff x="4984192" y="980728"/>
              <a:chExt cx="2220440" cy="2220440"/>
            </a:xfrm>
          </p:grpSpPr>
          <p:sp>
            <p:nvSpPr>
              <p:cNvPr id="6" name="Diamond 5">
                <a:extLst>
                  <a:ext uri="{FF2B5EF4-FFF2-40B4-BE49-F238E27FC236}">
                    <a16:creationId xmlns:a16="http://schemas.microsoft.com/office/drawing/2014/main" xmlns="" id="{710BEC61-72C4-496D-A005-6B59DA4AE934}"/>
                  </a:ext>
                </a:extLst>
              </p:cNvPr>
              <p:cNvSpPr/>
              <p:nvPr/>
            </p:nvSpPr>
            <p:spPr>
              <a:xfrm>
                <a:off x="4984192" y="980728"/>
                <a:ext cx="2220440" cy="222044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5">
                <a:extLst>
                  <a:ext uri="{FF2B5EF4-FFF2-40B4-BE49-F238E27FC236}">
                    <a16:creationId xmlns:a16="http://schemas.microsoft.com/office/drawing/2014/main" xmlns="" id="{70C0EE9F-BBFD-4270-9347-19D4DDBDD17C}"/>
                  </a:ext>
                </a:extLst>
              </p:cNvPr>
              <p:cNvSpPr>
                <a:spLocks noEditPoints="1"/>
              </p:cNvSpPr>
              <p:nvPr/>
            </p:nvSpPr>
            <p:spPr bwMode="auto">
              <a:xfrm>
                <a:off x="5655469" y="1658753"/>
                <a:ext cx="877887" cy="864391"/>
              </a:xfrm>
              <a:custGeom>
                <a:avLst/>
                <a:gdLst>
                  <a:gd name="T0" fmla="*/ 6074 w 6093"/>
                  <a:gd name="T1" fmla="*/ 4953 h 6015"/>
                  <a:gd name="T2" fmla="*/ 5846 w 6093"/>
                  <a:gd name="T3" fmla="*/ 4612 h 6015"/>
                  <a:gd name="T4" fmla="*/ 4365 w 6093"/>
                  <a:gd name="T5" fmla="*/ 3760 h 6015"/>
                  <a:gd name="T6" fmla="*/ 3806 w 6093"/>
                  <a:gd name="T7" fmla="*/ 3834 h 6015"/>
                  <a:gd name="T8" fmla="*/ 3515 w 6093"/>
                  <a:gd name="T9" fmla="*/ 4126 h 6015"/>
                  <a:gd name="T10" fmla="*/ 3229 w 6093"/>
                  <a:gd name="T11" fmla="*/ 4142 h 6015"/>
                  <a:gd name="T12" fmla="*/ 2556 w 6093"/>
                  <a:gd name="T13" fmla="*/ 3537 h 6015"/>
                  <a:gd name="T14" fmla="*/ 1951 w 6093"/>
                  <a:gd name="T15" fmla="*/ 2864 h 6015"/>
                  <a:gd name="T16" fmla="*/ 1967 w 6093"/>
                  <a:gd name="T17" fmla="*/ 2578 h 6015"/>
                  <a:gd name="T18" fmla="*/ 2259 w 6093"/>
                  <a:gd name="T19" fmla="*/ 2287 h 6015"/>
                  <a:gd name="T20" fmla="*/ 2333 w 6093"/>
                  <a:gd name="T21" fmla="*/ 1728 h 6015"/>
                  <a:gd name="T22" fmla="*/ 1481 w 6093"/>
                  <a:gd name="T23" fmla="*/ 247 h 6015"/>
                  <a:gd name="T24" fmla="*/ 1140 w 6093"/>
                  <a:gd name="T25" fmla="*/ 19 h 6015"/>
                  <a:gd name="T26" fmla="*/ 751 w 6093"/>
                  <a:gd name="T27" fmla="*/ 151 h 6015"/>
                  <a:gd name="T28" fmla="*/ 312 w 6093"/>
                  <a:gd name="T29" fmla="*/ 590 h 6015"/>
                  <a:gd name="T30" fmla="*/ 298 w 6093"/>
                  <a:gd name="T31" fmla="*/ 2170 h 6015"/>
                  <a:gd name="T32" fmla="*/ 1802 w 6093"/>
                  <a:gd name="T33" fmla="*/ 4291 h 6015"/>
                  <a:gd name="T34" fmla="*/ 3923 w 6093"/>
                  <a:gd name="T35" fmla="*/ 5795 h 6015"/>
                  <a:gd name="T36" fmla="*/ 4853 w 6093"/>
                  <a:gd name="T37" fmla="*/ 6015 h 6015"/>
                  <a:gd name="T38" fmla="*/ 5503 w 6093"/>
                  <a:gd name="T39" fmla="*/ 5781 h 6015"/>
                  <a:gd name="T40" fmla="*/ 5942 w 6093"/>
                  <a:gd name="T41" fmla="*/ 5342 h 6015"/>
                  <a:gd name="T42" fmla="*/ 6074 w 6093"/>
                  <a:gd name="T43" fmla="*/ 4953 h 6015"/>
                  <a:gd name="T44" fmla="*/ 4268 w 6093"/>
                  <a:gd name="T45" fmla="*/ 3929 h 6015"/>
                  <a:gd name="T46" fmla="*/ 5749 w 6093"/>
                  <a:gd name="T47" fmla="*/ 4781 h 6015"/>
                  <a:gd name="T48" fmla="*/ 5881 w 6093"/>
                  <a:gd name="T49" fmla="*/ 4979 h 6015"/>
                  <a:gd name="T50" fmla="*/ 5831 w 6093"/>
                  <a:gd name="T51" fmla="*/ 5174 h 6015"/>
                  <a:gd name="T52" fmla="*/ 3864 w 6093"/>
                  <a:gd name="T53" fmla="*/ 4051 h 6015"/>
                  <a:gd name="T54" fmla="*/ 3944 w 6093"/>
                  <a:gd name="T55" fmla="*/ 3971 h 6015"/>
                  <a:gd name="T56" fmla="*/ 4268 w 6093"/>
                  <a:gd name="T57" fmla="*/ 3929 h 6015"/>
                  <a:gd name="T58" fmla="*/ 1114 w 6093"/>
                  <a:gd name="T59" fmla="*/ 212 h 6015"/>
                  <a:gd name="T60" fmla="*/ 1312 w 6093"/>
                  <a:gd name="T61" fmla="*/ 344 h 6015"/>
                  <a:gd name="T62" fmla="*/ 2164 w 6093"/>
                  <a:gd name="T63" fmla="*/ 1825 h 6015"/>
                  <a:gd name="T64" fmla="*/ 2122 w 6093"/>
                  <a:gd name="T65" fmla="*/ 2149 h 6015"/>
                  <a:gd name="T66" fmla="*/ 2048 w 6093"/>
                  <a:gd name="T67" fmla="*/ 2223 h 6015"/>
                  <a:gd name="T68" fmla="*/ 919 w 6093"/>
                  <a:gd name="T69" fmla="*/ 262 h 6015"/>
                  <a:gd name="T70" fmla="*/ 1078 w 6093"/>
                  <a:gd name="T71" fmla="*/ 209 h 6015"/>
                  <a:gd name="T72" fmla="*/ 1114 w 6093"/>
                  <a:gd name="T73" fmla="*/ 212 h 6015"/>
                  <a:gd name="T74" fmla="*/ 5365 w 6093"/>
                  <a:gd name="T75" fmla="*/ 5644 h 6015"/>
                  <a:gd name="T76" fmla="*/ 3998 w 6093"/>
                  <a:gd name="T77" fmla="*/ 5616 h 6015"/>
                  <a:gd name="T78" fmla="*/ 1939 w 6093"/>
                  <a:gd name="T79" fmla="*/ 4154 h 6015"/>
                  <a:gd name="T80" fmla="*/ 477 w 6093"/>
                  <a:gd name="T81" fmla="*/ 2095 h 6015"/>
                  <a:gd name="T82" fmla="*/ 449 w 6093"/>
                  <a:gd name="T83" fmla="*/ 728 h 6015"/>
                  <a:gd name="T84" fmla="*/ 775 w 6093"/>
                  <a:gd name="T85" fmla="*/ 402 h 6015"/>
                  <a:gd name="T86" fmla="*/ 1906 w 6093"/>
                  <a:gd name="T87" fmla="*/ 2365 h 6015"/>
                  <a:gd name="T88" fmla="*/ 1830 w 6093"/>
                  <a:gd name="T89" fmla="*/ 2441 h 6015"/>
                  <a:gd name="T90" fmla="*/ 1800 w 6093"/>
                  <a:gd name="T91" fmla="*/ 2986 h 6015"/>
                  <a:gd name="T92" fmla="*/ 2419 w 6093"/>
                  <a:gd name="T93" fmla="*/ 3674 h 6015"/>
                  <a:gd name="T94" fmla="*/ 3107 w 6093"/>
                  <a:gd name="T95" fmla="*/ 4293 h 6015"/>
                  <a:gd name="T96" fmla="*/ 3652 w 6093"/>
                  <a:gd name="T97" fmla="*/ 4263 h 6015"/>
                  <a:gd name="T98" fmla="*/ 3721 w 6093"/>
                  <a:gd name="T99" fmla="*/ 4194 h 6015"/>
                  <a:gd name="T100" fmla="*/ 5691 w 6093"/>
                  <a:gd name="T101" fmla="*/ 5318 h 6015"/>
                  <a:gd name="T102" fmla="*/ 5365 w 6093"/>
                  <a:gd name="T103" fmla="*/ 5644 h 6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93" h="6015">
                    <a:moveTo>
                      <a:pt x="6074" y="4953"/>
                    </a:moveTo>
                    <a:cubicBezTo>
                      <a:pt x="6055" y="4809"/>
                      <a:pt x="5972" y="4685"/>
                      <a:pt x="5846" y="4612"/>
                    </a:cubicBezTo>
                    <a:cubicBezTo>
                      <a:pt x="4365" y="3760"/>
                      <a:pt x="4365" y="3760"/>
                      <a:pt x="4365" y="3760"/>
                    </a:cubicBezTo>
                    <a:cubicBezTo>
                      <a:pt x="4184" y="3656"/>
                      <a:pt x="3954" y="3686"/>
                      <a:pt x="3806" y="3834"/>
                    </a:cubicBezTo>
                    <a:cubicBezTo>
                      <a:pt x="3515" y="4126"/>
                      <a:pt x="3515" y="4126"/>
                      <a:pt x="3515" y="4126"/>
                    </a:cubicBezTo>
                    <a:cubicBezTo>
                      <a:pt x="3437" y="4203"/>
                      <a:pt x="3314" y="4210"/>
                      <a:pt x="3229" y="4142"/>
                    </a:cubicBezTo>
                    <a:cubicBezTo>
                      <a:pt x="2999" y="3957"/>
                      <a:pt x="2773" y="3753"/>
                      <a:pt x="2556" y="3537"/>
                    </a:cubicBezTo>
                    <a:cubicBezTo>
                      <a:pt x="2340" y="3320"/>
                      <a:pt x="2136" y="3094"/>
                      <a:pt x="1951" y="2864"/>
                    </a:cubicBezTo>
                    <a:cubicBezTo>
                      <a:pt x="1883" y="2779"/>
                      <a:pt x="1890" y="2656"/>
                      <a:pt x="1967" y="2578"/>
                    </a:cubicBezTo>
                    <a:cubicBezTo>
                      <a:pt x="2259" y="2287"/>
                      <a:pt x="2259" y="2287"/>
                      <a:pt x="2259" y="2287"/>
                    </a:cubicBezTo>
                    <a:cubicBezTo>
                      <a:pt x="2407" y="2139"/>
                      <a:pt x="2437" y="1909"/>
                      <a:pt x="2333" y="1728"/>
                    </a:cubicBezTo>
                    <a:cubicBezTo>
                      <a:pt x="1481" y="247"/>
                      <a:pt x="1481" y="247"/>
                      <a:pt x="1481" y="247"/>
                    </a:cubicBezTo>
                    <a:cubicBezTo>
                      <a:pt x="1408" y="121"/>
                      <a:pt x="1284" y="38"/>
                      <a:pt x="1140" y="19"/>
                    </a:cubicBezTo>
                    <a:cubicBezTo>
                      <a:pt x="995" y="0"/>
                      <a:pt x="854" y="48"/>
                      <a:pt x="751" y="151"/>
                    </a:cubicBezTo>
                    <a:cubicBezTo>
                      <a:pt x="312" y="590"/>
                      <a:pt x="312" y="590"/>
                      <a:pt x="312" y="590"/>
                    </a:cubicBezTo>
                    <a:cubicBezTo>
                      <a:pt x="5" y="897"/>
                      <a:pt x="0" y="1458"/>
                      <a:pt x="298" y="2170"/>
                    </a:cubicBezTo>
                    <a:cubicBezTo>
                      <a:pt x="584" y="2854"/>
                      <a:pt x="1118" y="3608"/>
                      <a:pt x="1802" y="4291"/>
                    </a:cubicBezTo>
                    <a:cubicBezTo>
                      <a:pt x="2485" y="4975"/>
                      <a:pt x="3239" y="5509"/>
                      <a:pt x="3923" y="5795"/>
                    </a:cubicBezTo>
                    <a:cubicBezTo>
                      <a:pt x="4274" y="5942"/>
                      <a:pt x="4588" y="6015"/>
                      <a:pt x="4853" y="6015"/>
                    </a:cubicBezTo>
                    <a:cubicBezTo>
                      <a:pt x="5126" y="6015"/>
                      <a:pt x="5347" y="5937"/>
                      <a:pt x="5503" y="5781"/>
                    </a:cubicBezTo>
                    <a:cubicBezTo>
                      <a:pt x="5942" y="5342"/>
                      <a:pt x="5942" y="5342"/>
                      <a:pt x="5942" y="5342"/>
                    </a:cubicBezTo>
                    <a:cubicBezTo>
                      <a:pt x="6045" y="5239"/>
                      <a:pt x="6093" y="5098"/>
                      <a:pt x="6074" y="4953"/>
                    </a:cubicBezTo>
                    <a:close/>
                    <a:moveTo>
                      <a:pt x="4268" y="3929"/>
                    </a:moveTo>
                    <a:cubicBezTo>
                      <a:pt x="5749" y="4781"/>
                      <a:pt x="5749" y="4781"/>
                      <a:pt x="5749" y="4781"/>
                    </a:cubicBezTo>
                    <a:cubicBezTo>
                      <a:pt x="5822" y="4823"/>
                      <a:pt x="5870" y="4895"/>
                      <a:pt x="5881" y="4979"/>
                    </a:cubicBezTo>
                    <a:cubicBezTo>
                      <a:pt x="5890" y="5049"/>
                      <a:pt x="5872" y="5118"/>
                      <a:pt x="5831" y="5174"/>
                    </a:cubicBezTo>
                    <a:cubicBezTo>
                      <a:pt x="3864" y="4051"/>
                      <a:pt x="3864" y="4051"/>
                      <a:pt x="3864" y="4051"/>
                    </a:cubicBezTo>
                    <a:cubicBezTo>
                      <a:pt x="3944" y="3971"/>
                      <a:pt x="3944" y="3971"/>
                      <a:pt x="3944" y="3971"/>
                    </a:cubicBezTo>
                    <a:cubicBezTo>
                      <a:pt x="4029" y="3886"/>
                      <a:pt x="4163" y="3868"/>
                      <a:pt x="4268" y="3929"/>
                    </a:cubicBezTo>
                    <a:close/>
                    <a:moveTo>
                      <a:pt x="1114" y="212"/>
                    </a:moveTo>
                    <a:cubicBezTo>
                      <a:pt x="1198" y="223"/>
                      <a:pt x="1270" y="271"/>
                      <a:pt x="1312" y="344"/>
                    </a:cubicBezTo>
                    <a:cubicBezTo>
                      <a:pt x="2164" y="1825"/>
                      <a:pt x="2164" y="1825"/>
                      <a:pt x="2164" y="1825"/>
                    </a:cubicBezTo>
                    <a:cubicBezTo>
                      <a:pt x="2225" y="1930"/>
                      <a:pt x="2207" y="2064"/>
                      <a:pt x="2122" y="2149"/>
                    </a:cubicBezTo>
                    <a:cubicBezTo>
                      <a:pt x="2048" y="2223"/>
                      <a:pt x="2048" y="2223"/>
                      <a:pt x="2048" y="2223"/>
                    </a:cubicBezTo>
                    <a:cubicBezTo>
                      <a:pt x="919" y="262"/>
                      <a:pt x="919" y="262"/>
                      <a:pt x="919" y="262"/>
                    </a:cubicBezTo>
                    <a:cubicBezTo>
                      <a:pt x="965" y="228"/>
                      <a:pt x="1021" y="209"/>
                      <a:pt x="1078" y="209"/>
                    </a:cubicBezTo>
                    <a:cubicBezTo>
                      <a:pt x="1090" y="209"/>
                      <a:pt x="1102" y="210"/>
                      <a:pt x="1114" y="212"/>
                    </a:cubicBezTo>
                    <a:close/>
                    <a:moveTo>
                      <a:pt x="5365" y="5644"/>
                    </a:moveTo>
                    <a:cubicBezTo>
                      <a:pt x="5122" y="5888"/>
                      <a:pt x="4623" y="5877"/>
                      <a:pt x="3998" y="5616"/>
                    </a:cubicBezTo>
                    <a:cubicBezTo>
                      <a:pt x="3337" y="5339"/>
                      <a:pt x="2605" y="4820"/>
                      <a:pt x="1939" y="4154"/>
                    </a:cubicBezTo>
                    <a:cubicBezTo>
                      <a:pt x="1273" y="3488"/>
                      <a:pt x="754" y="2756"/>
                      <a:pt x="477" y="2095"/>
                    </a:cubicBezTo>
                    <a:cubicBezTo>
                      <a:pt x="216" y="1470"/>
                      <a:pt x="205" y="971"/>
                      <a:pt x="449" y="728"/>
                    </a:cubicBezTo>
                    <a:cubicBezTo>
                      <a:pt x="775" y="402"/>
                      <a:pt x="775" y="402"/>
                      <a:pt x="775" y="402"/>
                    </a:cubicBezTo>
                    <a:cubicBezTo>
                      <a:pt x="1906" y="2365"/>
                      <a:pt x="1906" y="2365"/>
                      <a:pt x="1906" y="2365"/>
                    </a:cubicBezTo>
                    <a:cubicBezTo>
                      <a:pt x="1830" y="2441"/>
                      <a:pt x="1830" y="2441"/>
                      <a:pt x="1830" y="2441"/>
                    </a:cubicBezTo>
                    <a:cubicBezTo>
                      <a:pt x="1682" y="2589"/>
                      <a:pt x="1669" y="2823"/>
                      <a:pt x="1800" y="2986"/>
                    </a:cubicBezTo>
                    <a:cubicBezTo>
                      <a:pt x="1989" y="3221"/>
                      <a:pt x="2198" y="3453"/>
                      <a:pt x="2419" y="3674"/>
                    </a:cubicBezTo>
                    <a:cubicBezTo>
                      <a:pt x="2640" y="3895"/>
                      <a:pt x="2872" y="4104"/>
                      <a:pt x="3107" y="4293"/>
                    </a:cubicBezTo>
                    <a:cubicBezTo>
                      <a:pt x="3270" y="4424"/>
                      <a:pt x="3504" y="4411"/>
                      <a:pt x="3652" y="4263"/>
                    </a:cubicBezTo>
                    <a:cubicBezTo>
                      <a:pt x="3721" y="4194"/>
                      <a:pt x="3721" y="4194"/>
                      <a:pt x="3721" y="4194"/>
                    </a:cubicBezTo>
                    <a:cubicBezTo>
                      <a:pt x="5691" y="5318"/>
                      <a:pt x="5691" y="5318"/>
                      <a:pt x="5691" y="5318"/>
                    </a:cubicBezTo>
                    <a:cubicBezTo>
                      <a:pt x="5365" y="5644"/>
                      <a:pt x="5365" y="5644"/>
                      <a:pt x="5365" y="5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7" name="Group 26">
              <a:extLst>
                <a:ext uri="{FF2B5EF4-FFF2-40B4-BE49-F238E27FC236}">
                  <a16:creationId xmlns:a16="http://schemas.microsoft.com/office/drawing/2014/main" xmlns="" id="{C18CDA65-BE3E-4CFF-9C67-882A023B6275}"/>
                </a:ext>
              </a:extLst>
            </p:cNvPr>
            <p:cNvGrpSpPr/>
            <p:nvPr/>
          </p:nvGrpSpPr>
          <p:grpSpPr>
            <a:xfrm>
              <a:off x="833455" y="3898324"/>
              <a:ext cx="10995130" cy="584775"/>
              <a:chOff x="995989" y="3906862"/>
              <a:chExt cx="10200980" cy="584775"/>
            </a:xfrm>
          </p:grpSpPr>
          <p:grpSp>
            <p:nvGrpSpPr>
              <p:cNvPr id="12" name="Group 11">
                <a:extLst>
                  <a:ext uri="{FF2B5EF4-FFF2-40B4-BE49-F238E27FC236}">
                    <a16:creationId xmlns:a16="http://schemas.microsoft.com/office/drawing/2014/main" xmlns="" id="{E67A7224-C0A0-43CD-A553-EE0ACE0B8A14}"/>
                  </a:ext>
                </a:extLst>
              </p:cNvPr>
              <p:cNvGrpSpPr/>
              <p:nvPr/>
            </p:nvGrpSpPr>
            <p:grpSpPr>
              <a:xfrm>
                <a:off x="995989" y="4029972"/>
                <a:ext cx="3368943" cy="338554"/>
                <a:chOff x="923167" y="3283678"/>
                <a:chExt cx="3368943" cy="338554"/>
              </a:xfrm>
            </p:grpSpPr>
            <p:sp>
              <p:nvSpPr>
                <p:cNvPr id="13" name="Rectangle 12">
                  <a:extLst>
                    <a:ext uri="{FF2B5EF4-FFF2-40B4-BE49-F238E27FC236}">
                      <a16:creationId xmlns:a16="http://schemas.microsoft.com/office/drawing/2014/main" xmlns="" id="{B2565499-8870-434F-BB4D-B16D3C974ABE}"/>
                    </a:ext>
                  </a:extLst>
                </p:cNvPr>
                <p:cNvSpPr/>
                <p:nvPr/>
              </p:nvSpPr>
              <p:spPr>
                <a:xfrm>
                  <a:off x="1414653" y="3283678"/>
                  <a:ext cx="2877457" cy="338554"/>
                </a:xfrm>
                <a:prstGeom prst="rect">
                  <a:avLst/>
                </a:prstGeom>
              </p:spPr>
              <p:txBody>
                <a:bodyPr wrap="square" anchor="ctr">
                  <a:spAutoFit/>
                </a:bodyPr>
                <a:lstStyle/>
                <a:p>
                  <a:pPr>
                    <a:defRPr/>
                  </a:pPr>
                  <a:r>
                    <a:rPr lang="en-US" sz="1600" kern="0" dirty="0" smtClean="0">
                      <a:solidFill>
                        <a:schemeClr val="bg1"/>
                      </a:solidFill>
                      <a:latin typeface="Stencil" charset="0"/>
                      <a:ea typeface="Stencil" charset="0"/>
                      <a:cs typeface="Stencil" charset="0"/>
                    </a:rPr>
                    <a:t>University of Kurdistan</a:t>
                  </a:r>
                  <a:endParaRPr lang="en-US" sz="1600" kern="0" dirty="0">
                    <a:solidFill>
                      <a:schemeClr val="bg1"/>
                    </a:solidFill>
                    <a:latin typeface="Stencil" charset="0"/>
                    <a:ea typeface="Stencil" charset="0"/>
                    <a:cs typeface="Stencil" charset="0"/>
                  </a:endParaRPr>
                </a:p>
              </p:txBody>
            </p:sp>
            <p:grpSp>
              <p:nvGrpSpPr>
                <p:cNvPr id="14" name="Group 13">
                  <a:extLst>
                    <a:ext uri="{FF2B5EF4-FFF2-40B4-BE49-F238E27FC236}">
                      <a16:creationId xmlns:a16="http://schemas.microsoft.com/office/drawing/2014/main" xmlns="" id="{3D20013E-14B5-4815-B7EF-6DCB2C08E6CD}"/>
                    </a:ext>
                  </a:extLst>
                </p:cNvPr>
                <p:cNvGrpSpPr/>
                <p:nvPr/>
              </p:nvGrpSpPr>
              <p:grpSpPr>
                <a:xfrm>
                  <a:off x="923167" y="3299559"/>
                  <a:ext cx="216451" cy="306793"/>
                  <a:chOff x="-2689225" y="1136650"/>
                  <a:chExt cx="3708401" cy="5256212"/>
                </a:xfrm>
                <a:solidFill>
                  <a:schemeClr val="bg1"/>
                </a:solidFill>
              </p:grpSpPr>
              <p:sp>
                <p:nvSpPr>
                  <p:cNvPr id="15" name="Freeform 5">
                    <a:extLst>
                      <a:ext uri="{FF2B5EF4-FFF2-40B4-BE49-F238E27FC236}">
                        <a16:creationId xmlns:a16="http://schemas.microsoft.com/office/drawing/2014/main" xmlns="" id="{ED0E849D-98B9-4D5B-9CE7-6EC0DE7D8D93}"/>
                      </a:ext>
                    </a:extLst>
                  </p:cNvPr>
                  <p:cNvSpPr>
                    <a:spLocks noEditPoints="1"/>
                  </p:cNvSpPr>
                  <p:nvPr/>
                </p:nvSpPr>
                <p:spPr bwMode="auto">
                  <a:xfrm>
                    <a:off x="-2689225" y="1136650"/>
                    <a:ext cx="3708401" cy="5256212"/>
                  </a:xfrm>
                  <a:custGeom>
                    <a:avLst/>
                    <a:gdLst>
                      <a:gd name="T0" fmla="*/ 861 w 1722"/>
                      <a:gd name="T1" fmla="*/ 0 h 2448"/>
                      <a:gd name="T2" fmla="*/ 0 w 1722"/>
                      <a:gd name="T3" fmla="*/ 861 h 2448"/>
                      <a:gd name="T4" fmla="*/ 129 w 1722"/>
                      <a:gd name="T5" fmla="*/ 1313 h 2448"/>
                      <a:gd name="T6" fmla="*/ 812 w 1722"/>
                      <a:gd name="T7" fmla="*/ 2414 h 2448"/>
                      <a:gd name="T8" fmla="*/ 873 w 1722"/>
                      <a:gd name="T9" fmla="*/ 2448 h 2448"/>
                      <a:gd name="T10" fmla="*/ 874 w 1722"/>
                      <a:gd name="T11" fmla="*/ 2448 h 2448"/>
                      <a:gd name="T12" fmla="*/ 934 w 1722"/>
                      <a:gd name="T13" fmla="*/ 2413 h 2448"/>
                      <a:gd name="T14" fmla="*/ 1600 w 1722"/>
                      <a:gd name="T15" fmla="*/ 1302 h 2448"/>
                      <a:gd name="T16" fmla="*/ 1722 w 1722"/>
                      <a:gd name="T17" fmla="*/ 861 h 2448"/>
                      <a:gd name="T18" fmla="*/ 861 w 1722"/>
                      <a:gd name="T19" fmla="*/ 0 h 2448"/>
                      <a:gd name="T20" fmla="*/ 1477 w 1722"/>
                      <a:gd name="T21" fmla="*/ 1228 h 2448"/>
                      <a:gd name="T22" fmla="*/ 872 w 1722"/>
                      <a:gd name="T23" fmla="*/ 2239 h 2448"/>
                      <a:gd name="T24" fmla="*/ 251 w 1722"/>
                      <a:gd name="T25" fmla="*/ 1238 h 2448"/>
                      <a:gd name="T26" fmla="*/ 143 w 1722"/>
                      <a:gd name="T27" fmla="*/ 861 h 2448"/>
                      <a:gd name="T28" fmla="*/ 861 w 1722"/>
                      <a:gd name="T29" fmla="*/ 142 h 2448"/>
                      <a:gd name="T30" fmla="*/ 1579 w 1722"/>
                      <a:gd name="T31" fmla="*/ 861 h 2448"/>
                      <a:gd name="T32" fmla="*/ 1477 w 1722"/>
                      <a:gd name="T33" fmla="*/ 1228 h 2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2" h="2448">
                        <a:moveTo>
                          <a:pt x="861" y="0"/>
                        </a:moveTo>
                        <a:cubicBezTo>
                          <a:pt x="386" y="0"/>
                          <a:pt x="0" y="386"/>
                          <a:pt x="0" y="861"/>
                        </a:cubicBezTo>
                        <a:cubicBezTo>
                          <a:pt x="0" y="1021"/>
                          <a:pt x="45" y="1177"/>
                          <a:pt x="129" y="1313"/>
                        </a:cubicBezTo>
                        <a:cubicBezTo>
                          <a:pt x="812" y="2414"/>
                          <a:pt x="812" y="2414"/>
                          <a:pt x="812" y="2414"/>
                        </a:cubicBezTo>
                        <a:cubicBezTo>
                          <a:pt x="825" y="2435"/>
                          <a:pt x="848" y="2448"/>
                          <a:pt x="873" y="2448"/>
                        </a:cubicBezTo>
                        <a:cubicBezTo>
                          <a:pt x="873" y="2448"/>
                          <a:pt x="873" y="2448"/>
                          <a:pt x="874" y="2448"/>
                        </a:cubicBezTo>
                        <a:cubicBezTo>
                          <a:pt x="899" y="2448"/>
                          <a:pt x="922" y="2435"/>
                          <a:pt x="934" y="2413"/>
                        </a:cubicBezTo>
                        <a:cubicBezTo>
                          <a:pt x="1600" y="1302"/>
                          <a:pt x="1600" y="1302"/>
                          <a:pt x="1600" y="1302"/>
                        </a:cubicBezTo>
                        <a:cubicBezTo>
                          <a:pt x="1680" y="1169"/>
                          <a:pt x="1722" y="1016"/>
                          <a:pt x="1722" y="861"/>
                        </a:cubicBezTo>
                        <a:cubicBezTo>
                          <a:pt x="1722" y="386"/>
                          <a:pt x="1336" y="0"/>
                          <a:pt x="861" y="0"/>
                        </a:cubicBezTo>
                        <a:close/>
                        <a:moveTo>
                          <a:pt x="1477" y="1228"/>
                        </a:moveTo>
                        <a:cubicBezTo>
                          <a:pt x="872" y="2239"/>
                          <a:pt x="872" y="2239"/>
                          <a:pt x="872" y="2239"/>
                        </a:cubicBezTo>
                        <a:cubicBezTo>
                          <a:pt x="251" y="1238"/>
                          <a:pt x="251" y="1238"/>
                          <a:pt x="251" y="1238"/>
                        </a:cubicBezTo>
                        <a:cubicBezTo>
                          <a:pt x="181" y="1125"/>
                          <a:pt x="143" y="994"/>
                          <a:pt x="143" y="861"/>
                        </a:cubicBezTo>
                        <a:cubicBezTo>
                          <a:pt x="143" y="465"/>
                          <a:pt x="466" y="142"/>
                          <a:pt x="861" y="142"/>
                        </a:cubicBezTo>
                        <a:cubicBezTo>
                          <a:pt x="1256" y="142"/>
                          <a:pt x="1579" y="465"/>
                          <a:pt x="1579" y="861"/>
                        </a:cubicBezTo>
                        <a:cubicBezTo>
                          <a:pt x="1579" y="990"/>
                          <a:pt x="1543" y="1117"/>
                          <a:pt x="1477" y="1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16" name="Freeform 6">
                    <a:extLst>
                      <a:ext uri="{FF2B5EF4-FFF2-40B4-BE49-F238E27FC236}">
                        <a16:creationId xmlns:a16="http://schemas.microsoft.com/office/drawing/2014/main" xmlns="" id="{C922DB5D-19A1-4C8B-A6B3-8A90BFD3618F}"/>
                      </a:ext>
                    </a:extLst>
                  </p:cNvPr>
                  <p:cNvSpPr>
                    <a:spLocks noEditPoints="1"/>
                  </p:cNvSpPr>
                  <p:nvPr/>
                </p:nvSpPr>
                <p:spPr bwMode="auto">
                  <a:xfrm>
                    <a:off x="-1760538" y="2060575"/>
                    <a:ext cx="1852613" cy="1849437"/>
                  </a:xfrm>
                  <a:custGeom>
                    <a:avLst/>
                    <a:gdLst>
                      <a:gd name="T0" fmla="*/ 430 w 860"/>
                      <a:gd name="T1" fmla="*/ 0 h 861"/>
                      <a:gd name="T2" fmla="*/ 0 w 860"/>
                      <a:gd name="T3" fmla="*/ 431 h 861"/>
                      <a:gd name="T4" fmla="*/ 430 w 860"/>
                      <a:gd name="T5" fmla="*/ 861 h 861"/>
                      <a:gd name="T6" fmla="*/ 860 w 860"/>
                      <a:gd name="T7" fmla="*/ 431 h 861"/>
                      <a:gd name="T8" fmla="*/ 430 w 860"/>
                      <a:gd name="T9" fmla="*/ 0 h 861"/>
                      <a:gd name="T10" fmla="*/ 430 w 860"/>
                      <a:gd name="T11" fmla="*/ 718 h 861"/>
                      <a:gd name="T12" fmla="*/ 142 w 860"/>
                      <a:gd name="T13" fmla="*/ 431 h 861"/>
                      <a:gd name="T14" fmla="*/ 430 w 860"/>
                      <a:gd name="T15" fmla="*/ 143 h 861"/>
                      <a:gd name="T16" fmla="*/ 717 w 860"/>
                      <a:gd name="T17" fmla="*/ 431 h 861"/>
                      <a:gd name="T18" fmla="*/ 430 w 860"/>
                      <a:gd name="T19" fmla="*/ 71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1">
                        <a:moveTo>
                          <a:pt x="430" y="0"/>
                        </a:moveTo>
                        <a:cubicBezTo>
                          <a:pt x="193" y="0"/>
                          <a:pt x="0" y="193"/>
                          <a:pt x="0" y="431"/>
                        </a:cubicBezTo>
                        <a:cubicBezTo>
                          <a:pt x="0" y="666"/>
                          <a:pt x="190" y="861"/>
                          <a:pt x="430" y="861"/>
                        </a:cubicBezTo>
                        <a:cubicBezTo>
                          <a:pt x="673" y="861"/>
                          <a:pt x="860" y="664"/>
                          <a:pt x="860" y="431"/>
                        </a:cubicBezTo>
                        <a:cubicBezTo>
                          <a:pt x="860" y="193"/>
                          <a:pt x="667" y="0"/>
                          <a:pt x="430" y="0"/>
                        </a:cubicBezTo>
                        <a:close/>
                        <a:moveTo>
                          <a:pt x="430" y="718"/>
                        </a:moveTo>
                        <a:cubicBezTo>
                          <a:pt x="271" y="718"/>
                          <a:pt x="142" y="589"/>
                          <a:pt x="142" y="431"/>
                        </a:cubicBezTo>
                        <a:cubicBezTo>
                          <a:pt x="142" y="272"/>
                          <a:pt x="272" y="143"/>
                          <a:pt x="430" y="143"/>
                        </a:cubicBezTo>
                        <a:cubicBezTo>
                          <a:pt x="588" y="143"/>
                          <a:pt x="717" y="272"/>
                          <a:pt x="717" y="431"/>
                        </a:cubicBezTo>
                        <a:cubicBezTo>
                          <a:pt x="717" y="587"/>
                          <a:pt x="592" y="718"/>
                          <a:pt x="430" y="7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17" name="Group 16">
                <a:extLst>
                  <a:ext uri="{FF2B5EF4-FFF2-40B4-BE49-F238E27FC236}">
                    <a16:creationId xmlns:a16="http://schemas.microsoft.com/office/drawing/2014/main" xmlns="" id="{23727AE3-0E0C-4463-875E-820D98A0D26D}"/>
                  </a:ext>
                </a:extLst>
              </p:cNvPr>
              <p:cNvGrpSpPr/>
              <p:nvPr/>
            </p:nvGrpSpPr>
            <p:grpSpPr>
              <a:xfrm>
                <a:off x="4816609" y="3999194"/>
                <a:ext cx="2614490" cy="400110"/>
                <a:chOff x="897522" y="4121352"/>
                <a:chExt cx="2614490" cy="400110"/>
              </a:xfrm>
            </p:grpSpPr>
            <p:sp>
              <p:nvSpPr>
                <p:cNvPr id="18" name="Rectangle 17">
                  <a:extLst>
                    <a:ext uri="{FF2B5EF4-FFF2-40B4-BE49-F238E27FC236}">
                      <a16:creationId xmlns:a16="http://schemas.microsoft.com/office/drawing/2014/main" xmlns="" id="{A64B8F28-4CDE-45B5-A517-454E838FD492}"/>
                    </a:ext>
                  </a:extLst>
                </p:cNvPr>
                <p:cNvSpPr/>
                <p:nvPr/>
              </p:nvSpPr>
              <p:spPr>
                <a:xfrm>
                  <a:off x="1281862" y="4121352"/>
                  <a:ext cx="2230150" cy="400110"/>
                </a:xfrm>
                <a:prstGeom prst="rect">
                  <a:avLst/>
                </a:prstGeom>
              </p:spPr>
              <p:txBody>
                <a:bodyPr wrap="square" anchor="ctr">
                  <a:spAutoFit/>
                </a:bodyPr>
                <a:lstStyle/>
                <a:p>
                  <a:pPr>
                    <a:defRPr/>
                  </a:pPr>
                  <a:r>
                    <a:rPr lang="en-US" sz="2000" kern="0" dirty="0" smtClean="0">
                      <a:solidFill>
                        <a:schemeClr val="bg1"/>
                      </a:solidFill>
                      <a:latin typeface="Stencil" charset="0"/>
                      <a:ea typeface="Stencil" charset="0"/>
                      <a:cs typeface="Stencil" charset="0"/>
                    </a:rPr>
                    <a:t>+98 922-507-5801</a:t>
                  </a:r>
                  <a:endParaRPr lang="en-US" sz="2000" kern="0" dirty="0">
                    <a:solidFill>
                      <a:schemeClr val="bg1"/>
                    </a:solidFill>
                    <a:latin typeface="Stencil" charset="0"/>
                    <a:ea typeface="Stencil" charset="0"/>
                    <a:cs typeface="Stencil" charset="0"/>
                  </a:endParaRPr>
                </a:p>
              </p:txBody>
            </p:sp>
            <p:grpSp>
              <p:nvGrpSpPr>
                <p:cNvPr id="19" name="Group 18">
                  <a:extLst>
                    <a:ext uri="{FF2B5EF4-FFF2-40B4-BE49-F238E27FC236}">
                      <a16:creationId xmlns:a16="http://schemas.microsoft.com/office/drawing/2014/main" xmlns="" id="{B601A995-678F-4BC9-97F3-36AB55DE64CE}"/>
                    </a:ext>
                  </a:extLst>
                </p:cNvPr>
                <p:cNvGrpSpPr/>
                <p:nvPr/>
              </p:nvGrpSpPr>
              <p:grpSpPr>
                <a:xfrm>
                  <a:off x="897522" y="4188219"/>
                  <a:ext cx="267741" cy="266376"/>
                  <a:chOff x="-4170363" y="1123951"/>
                  <a:chExt cx="5295900" cy="5268911"/>
                </a:xfrm>
                <a:solidFill>
                  <a:schemeClr val="bg1"/>
                </a:solidFill>
              </p:grpSpPr>
              <p:sp>
                <p:nvSpPr>
                  <p:cNvPr id="20" name="Freeform 10">
                    <a:extLst>
                      <a:ext uri="{FF2B5EF4-FFF2-40B4-BE49-F238E27FC236}">
                        <a16:creationId xmlns:a16="http://schemas.microsoft.com/office/drawing/2014/main" xmlns="" id="{B83C3A10-5F9F-4571-A048-28E24BF9B2DC}"/>
                      </a:ext>
                    </a:extLst>
                  </p:cNvPr>
                  <p:cNvSpPr>
                    <a:spLocks noEditPoints="1"/>
                  </p:cNvSpPr>
                  <p:nvPr/>
                </p:nvSpPr>
                <p:spPr bwMode="auto">
                  <a:xfrm>
                    <a:off x="-4170363" y="1441450"/>
                    <a:ext cx="4964113" cy="4951412"/>
                  </a:xfrm>
                  <a:custGeom>
                    <a:avLst/>
                    <a:gdLst>
                      <a:gd name="T0" fmla="*/ 1768 w 2306"/>
                      <a:gd name="T1" fmla="*/ 1294 h 2306"/>
                      <a:gd name="T2" fmla="*/ 1428 w 2306"/>
                      <a:gd name="T3" fmla="*/ 1537 h 2306"/>
                      <a:gd name="T4" fmla="*/ 1337 w 2306"/>
                      <a:gd name="T5" fmla="*/ 1489 h 2306"/>
                      <a:gd name="T6" fmla="*/ 772 w 2306"/>
                      <a:gd name="T7" fmla="*/ 881 h 2306"/>
                      <a:gd name="T8" fmla="*/ 936 w 2306"/>
                      <a:gd name="T9" fmla="*/ 719 h 2306"/>
                      <a:gd name="T10" fmla="*/ 795 w 2306"/>
                      <a:gd name="T11" fmla="*/ 221 h 2306"/>
                      <a:gd name="T12" fmla="*/ 649 w 2306"/>
                      <a:gd name="T13" fmla="*/ 76 h 2306"/>
                      <a:gd name="T14" fmla="*/ 301 w 2306"/>
                      <a:gd name="T15" fmla="*/ 76 h 2306"/>
                      <a:gd name="T16" fmla="*/ 124 w 2306"/>
                      <a:gd name="T17" fmla="*/ 254 h 2306"/>
                      <a:gd name="T18" fmla="*/ 78 w 2306"/>
                      <a:gd name="T19" fmla="*/ 877 h 2306"/>
                      <a:gd name="T20" fmla="*/ 1283 w 2306"/>
                      <a:gd name="T21" fmla="*/ 2171 h 2306"/>
                      <a:gd name="T22" fmla="*/ 1770 w 2306"/>
                      <a:gd name="T23" fmla="*/ 2306 h 2306"/>
                      <a:gd name="T24" fmla="*/ 2070 w 2306"/>
                      <a:gd name="T25" fmla="*/ 2175 h 2306"/>
                      <a:gd name="T26" fmla="*/ 2228 w 2306"/>
                      <a:gd name="T27" fmla="*/ 2015 h 2306"/>
                      <a:gd name="T28" fmla="*/ 2226 w 2306"/>
                      <a:gd name="T29" fmla="*/ 1659 h 2306"/>
                      <a:gd name="T30" fmla="*/ 2128 w 2306"/>
                      <a:gd name="T31" fmla="*/ 1918 h 2306"/>
                      <a:gd name="T32" fmla="*/ 2065 w 2306"/>
                      <a:gd name="T33" fmla="*/ 1982 h 2306"/>
                      <a:gd name="T34" fmla="*/ 1771 w 2306"/>
                      <a:gd name="T35" fmla="*/ 2167 h 2306"/>
                      <a:gd name="T36" fmla="*/ 1344 w 2306"/>
                      <a:gd name="T37" fmla="*/ 2046 h 2306"/>
                      <a:gd name="T38" fmla="*/ 209 w 2306"/>
                      <a:gd name="T39" fmla="*/ 829 h 2306"/>
                      <a:gd name="T40" fmla="*/ 223 w 2306"/>
                      <a:gd name="T41" fmla="*/ 352 h 2306"/>
                      <a:gd name="T42" fmla="*/ 477 w 2306"/>
                      <a:gd name="T43" fmla="*/ 139 h 2306"/>
                      <a:gd name="T44" fmla="*/ 554 w 2306"/>
                      <a:gd name="T45" fmla="*/ 177 h 2306"/>
                      <a:gd name="T46" fmla="*/ 696 w 2306"/>
                      <a:gd name="T47" fmla="*/ 319 h 2306"/>
                      <a:gd name="T48" fmla="*/ 838 w 2306"/>
                      <a:gd name="T49" fmla="*/ 621 h 2306"/>
                      <a:gd name="T50" fmla="*/ 663 w 2306"/>
                      <a:gd name="T51" fmla="*/ 791 h 2306"/>
                      <a:gd name="T52" fmla="*/ 634 w 2306"/>
                      <a:gd name="T53" fmla="*/ 911 h 2306"/>
                      <a:gd name="T54" fmla="*/ 802 w 2306"/>
                      <a:gd name="T55" fmla="*/ 1188 h 2306"/>
                      <a:gd name="T56" fmla="*/ 1262 w 2306"/>
                      <a:gd name="T57" fmla="*/ 1606 h 2306"/>
                      <a:gd name="T58" fmla="*/ 1376 w 2306"/>
                      <a:gd name="T59" fmla="*/ 1668 h 2306"/>
                      <a:gd name="T60" fmla="*/ 1434 w 2306"/>
                      <a:gd name="T61" fmla="*/ 1684 h 2306"/>
                      <a:gd name="T62" fmla="*/ 1689 w 2306"/>
                      <a:gd name="T63" fmla="*/ 1472 h 2306"/>
                      <a:gd name="T64" fmla="*/ 1841 w 2306"/>
                      <a:gd name="T65" fmla="*/ 1471 h 2306"/>
                      <a:gd name="T66" fmla="*/ 2127 w 2306"/>
                      <a:gd name="T67" fmla="*/ 1757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6" h="2306">
                        <a:moveTo>
                          <a:pt x="1943" y="1374"/>
                        </a:moveTo>
                        <a:cubicBezTo>
                          <a:pt x="1893" y="1322"/>
                          <a:pt x="1832" y="1294"/>
                          <a:pt x="1768" y="1294"/>
                        </a:cubicBezTo>
                        <a:cubicBezTo>
                          <a:pt x="1705" y="1294"/>
                          <a:pt x="1644" y="1322"/>
                          <a:pt x="1591" y="1374"/>
                        </a:cubicBezTo>
                        <a:cubicBezTo>
                          <a:pt x="1428" y="1537"/>
                          <a:pt x="1428" y="1537"/>
                          <a:pt x="1428" y="1537"/>
                        </a:cubicBezTo>
                        <a:cubicBezTo>
                          <a:pt x="1415" y="1529"/>
                          <a:pt x="1401" y="1523"/>
                          <a:pt x="1388" y="1516"/>
                        </a:cubicBezTo>
                        <a:cubicBezTo>
                          <a:pt x="1370" y="1507"/>
                          <a:pt x="1352" y="1498"/>
                          <a:pt x="1337" y="1489"/>
                        </a:cubicBezTo>
                        <a:cubicBezTo>
                          <a:pt x="1184" y="1391"/>
                          <a:pt x="1045" y="1265"/>
                          <a:pt x="912" y="1101"/>
                        </a:cubicBezTo>
                        <a:cubicBezTo>
                          <a:pt x="847" y="1019"/>
                          <a:pt x="804" y="951"/>
                          <a:pt x="772" y="881"/>
                        </a:cubicBezTo>
                        <a:cubicBezTo>
                          <a:pt x="815" y="842"/>
                          <a:pt x="854" y="802"/>
                          <a:pt x="892" y="763"/>
                        </a:cubicBezTo>
                        <a:cubicBezTo>
                          <a:pt x="907" y="749"/>
                          <a:pt x="921" y="734"/>
                          <a:pt x="936" y="719"/>
                        </a:cubicBezTo>
                        <a:cubicBezTo>
                          <a:pt x="1044" y="611"/>
                          <a:pt x="1044" y="470"/>
                          <a:pt x="936" y="362"/>
                        </a:cubicBezTo>
                        <a:cubicBezTo>
                          <a:pt x="795" y="221"/>
                          <a:pt x="795" y="221"/>
                          <a:pt x="795" y="221"/>
                        </a:cubicBezTo>
                        <a:cubicBezTo>
                          <a:pt x="779" y="205"/>
                          <a:pt x="762" y="188"/>
                          <a:pt x="747" y="172"/>
                        </a:cubicBezTo>
                        <a:cubicBezTo>
                          <a:pt x="716" y="140"/>
                          <a:pt x="683" y="107"/>
                          <a:pt x="649" y="76"/>
                        </a:cubicBezTo>
                        <a:cubicBezTo>
                          <a:pt x="599" y="26"/>
                          <a:pt x="539" y="0"/>
                          <a:pt x="476" y="0"/>
                        </a:cubicBezTo>
                        <a:cubicBezTo>
                          <a:pt x="413" y="0"/>
                          <a:pt x="352" y="26"/>
                          <a:pt x="301" y="76"/>
                        </a:cubicBezTo>
                        <a:cubicBezTo>
                          <a:pt x="300" y="76"/>
                          <a:pt x="300" y="76"/>
                          <a:pt x="300" y="77"/>
                        </a:cubicBezTo>
                        <a:cubicBezTo>
                          <a:pt x="124" y="254"/>
                          <a:pt x="124" y="254"/>
                          <a:pt x="124" y="254"/>
                        </a:cubicBezTo>
                        <a:cubicBezTo>
                          <a:pt x="58" y="320"/>
                          <a:pt x="20" y="401"/>
                          <a:pt x="12" y="494"/>
                        </a:cubicBezTo>
                        <a:cubicBezTo>
                          <a:pt x="0" y="645"/>
                          <a:pt x="44" y="785"/>
                          <a:pt x="78" y="877"/>
                        </a:cubicBezTo>
                        <a:cubicBezTo>
                          <a:pt x="162" y="1103"/>
                          <a:pt x="287" y="1312"/>
                          <a:pt x="473" y="1537"/>
                        </a:cubicBezTo>
                        <a:cubicBezTo>
                          <a:pt x="700" y="1807"/>
                          <a:pt x="972" y="2020"/>
                          <a:pt x="1283" y="2171"/>
                        </a:cubicBezTo>
                        <a:cubicBezTo>
                          <a:pt x="1402" y="2227"/>
                          <a:pt x="1560" y="2294"/>
                          <a:pt x="1738" y="2305"/>
                        </a:cubicBezTo>
                        <a:cubicBezTo>
                          <a:pt x="1748" y="2305"/>
                          <a:pt x="1760" y="2306"/>
                          <a:pt x="1770" y="2306"/>
                        </a:cubicBezTo>
                        <a:cubicBezTo>
                          <a:pt x="1889" y="2306"/>
                          <a:pt x="1990" y="2263"/>
                          <a:pt x="2068" y="2178"/>
                        </a:cubicBezTo>
                        <a:cubicBezTo>
                          <a:pt x="2069" y="2177"/>
                          <a:pt x="2070" y="2176"/>
                          <a:pt x="2070" y="2175"/>
                        </a:cubicBezTo>
                        <a:cubicBezTo>
                          <a:pt x="2097" y="2143"/>
                          <a:pt x="2128" y="2113"/>
                          <a:pt x="2161" y="2082"/>
                        </a:cubicBezTo>
                        <a:cubicBezTo>
                          <a:pt x="2183" y="2061"/>
                          <a:pt x="2206" y="2038"/>
                          <a:pt x="2228" y="2015"/>
                        </a:cubicBezTo>
                        <a:cubicBezTo>
                          <a:pt x="2279" y="1962"/>
                          <a:pt x="2306" y="1900"/>
                          <a:pt x="2306" y="1836"/>
                        </a:cubicBezTo>
                        <a:cubicBezTo>
                          <a:pt x="2306" y="1772"/>
                          <a:pt x="2279" y="1711"/>
                          <a:pt x="2226" y="1659"/>
                        </a:cubicBezTo>
                        <a:lnTo>
                          <a:pt x="1943" y="1374"/>
                        </a:lnTo>
                        <a:close/>
                        <a:moveTo>
                          <a:pt x="2128" y="1918"/>
                        </a:moveTo>
                        <a:cubicBezTo>
                          <a:pt x="2127" y="1918"/>
                          <a:pt x="2127" y="1919"/>
                          <a:pt x="2128" y="1918"/>
                        </a:cubicBezTo>
                        <a:cubicBezTo>
                          <a:pt x="2108" y="1940"/>
                          <a:pt x="2087" y="1960"/>
                          <a:pt x="2065" y="1982"/>
                        </a:cubicBezTo>
                        <a:cubicBezTo>
                          <a:pt x="2031" y="2014"/>
                          <a:pt x="1997" y="2047"/>
                          <a:pt x="1965" y="2085"/>
                        </a:cubicBezTo>
                        <a:cubicBezTo>
                          <a:pt x="1913" y="2141"/>
                          <a:pt x="1851" y="2167"/>
                          <a:pt x="1771" y="2167"/>
                        </a:cubicBezTo>
                        <a:cubicBezTo>
                          <a:pt x="1763" y="2167"/>
                          <a:pt x="1755" y="2167"/>
                          <a:pt x="1747" y="2166"/>
                        </a:cubicBezTo>
                        <a:cubicBezTo>
                          <a:pt x="1593" y="2157"/>
                          <a:pt x="1451" y="2097"/>
                          <a:pt x="1344" y="2046"/>
                        </a:cubicBezTo>
                        <a:cubicBezTo>
                          <a:pt x="1051" y="1904"/>
                          <a:pt x="795" y="1703"/>
                          <a:pt x="581" y="1448"/>
                        </a:cubicBezTo>
                        <a:cubicBezTo>
                          <a:pt x="405" y="1236"/>
                          <a:pt x="287" y="1040"/>
                          <a:pt x="209" y="829"/>
                        </a:cubicBezTo>
                        <a:cubicBezTo>
                          <a:pt x="161" y="700"/>
                          <a:pt x="144" y="600"/>
                          <a:pt x="151" y="505"/>
                        </a:cubicBezTo>
                        <a:cubicBezTo>
                          <a:pt x="157" y="445"/>
                          <a:pt x="180" y="395"/>
                          <a:pt x="223" y="352"/>
                        </a:cubicBezTo>
                        <a:cubicBezTo>
                          <a:pt x="399" y="176"/>
                          <a:pt x="399" y="176"/>
                          <a:pt x="399" y="176"/>
                        </a:cubicBezTo>
                        <a:cubicBezTo>
                          <a:pt x="424" y="152"/>
                          <a:pt x="451" y="139"/>
                          <a:pt x="477" y="139"/>
                        </a:cubicBezTo>
                        <a:cubicBezTo>
                          <a:pt x="510" y="139"/>
                          <a:pt x="536" y="159"/>
                          <a:pt x="553" y="175"/>
                        </a:cubicBezTo>
                        <a:cubicBezTo>
                          <a:pt x="553" y="176"/>
                          <a:pt x="554" y="176"/>
                          <a:pt x="554" y="177"/>
                        </a:cubicBezTo>
                        <a:cubicBezTo>
                          <a:pt x="586" y="206"/>
                          <a:pt x="616" y="237"/>
                          <a:pt x="647" y="269"/>
                        </a:cubicBezTo>
                        <a:cubicBezTo>
                          <a:pt x="663" y="286"/>
                          <a:pt x="680" y="302"/>
                          <a:pt x="696" y="319"/>
                        </a:cubicBezTo>
                        <a:cubicBezTo>
                          <a:pt x="838" y="460"/>
                          <a:pt x="838" y="460"/>
                          <a:pt x="838" y="460"/>
                        </a:cubicBezTo>
                        <a:cubicBezTo>
                          <a:pt x="892" y="515"/>
                          <a:pt x="892" y="566"/>
                          <a:pt x="838" y="621"/>
                        </a:cubicBezTo>
                        <a:cubicBezTo>
                          <a:pt x="823" y="636"/>
                          <a:pt x="808" y="651"/>
                          <a:pt x="793" y="665"/>
                        </a:cubicBezTo>
                        <a:cubicBezTo>
                          <a:pt x="750" y="709"/>
                          <a:pt x="708" y="751"/>
                          <a:pt x="663" y="791"/>
                        </a:cubicBezTo>
                        <a:cubicBezTo>
                          <a:pt x="662" y="792"/>
                          <a:pt x="661" y="793"/>
                          <a:pt x="661" y="794"/>
                        </a:cubicBezTo>
                        <a:cubicBezTo>
                          <a:pt x="616" y="838"/>
                          <a:pt x="625" y="882"/>
                          <a:pt x="634" y="911"/>
                        </a:cubicBezTo>
                        <a:cubicBezTo>
                          <a:pt x="634" y="913"/>
                          <a:pt x="635" y="914"/>
                          <a:pt x="636" y="916"/>
                        </a:cubicBezTo>
                        <a:cubicBezTo>
                          <a:pt x="672" y="1005"/>
                          <a:pt x="724" y="1088"/>
                          <a:pt x="802" y="1188"/>
                        </a:cubicBezTo>
                        <a:cubicBezTo>
                          <a:pt x="803" y="1188"/>
                          <a:pt x="803" y="1188"/>
                          <a:pt x="803" y="1188"/>
                        </a:cubicBezTo>
                        <a:cubicBezTo>
                          <a:pt x="946" y="1364"/>
                          <a:pt x="1096" y="1501"/>
                          <a:pt x="1262" y="1606"/>
                        </a:cubicBezTo>
                        <a:cubicBezTo>
                          <a:pt x="1283" y="1619"/>
                          <a:pt x="1305" y="1630"/>
                          <a:pt x="1325" y="1641"/>
                        </a:cubicBezTo>
                        <a:cubicBezTo>
                          <a:pt x="1344" y="1650"/>
                          <a:pt x="1361" y="1659"/>
                          <a:pt x="1376" y="1668"/>
                        </a:cubicBezTo>
                        <a:cubicBezTo>
                          <a:pt x="1378" y="1669"/>
                          <a:pt x="1381" y="1670"/>
                          <a:pt x="1383" y="1672"/>
                        </a:cubicBezTo>
                        <a:cubicBezTo>
                          <a:pt x="1400" y="1680"/>
                          <a:pt x="1417" y="1684"/>
                          <a:pt x="1434" y="1684"/>
                        </a:cubicBezTo>
                        <a:cubicBezTo>
                          <a:pt x="1477" y="1684"/>
                          <a:pt x="1504" y="1658"/>
                          <a:pt x="1512" y="1649"/>
                        </a:cubicBezTo>
                        <a:cubicBezTo>
                          <a:pt x="1689" y="1472"/>
                          <a:pt x="1689" y="1472"/>
                          <a:pt x="1689" y="1472"/>
                        </a:cubicBezTo>
                        <a:cubicBezTo>
                          <a:pt x="1707" y="1455"/>
                          <a:pt x="1734" y="1433"/>
                          <a:pt x="1767" y="1433"/>
                        </a:cubicBezTo>
                        <a:cubicBezTo>
                          <a:pt x="1799" y="1433"/>
                          <a:pt x="1825" y="1453"/>
                          <a:pt x="1841" y="1471"/>
                        </a:cubicBezTo>
                        <a:cubicBezTo>
                          <a:pt x="1842" y="1472"/>
                          <a:pt x="1842" y="1472"/>
                          <a:pt x="1842" y="1472"/>
                        </a:cubicBezTo>
                        <a:cubicBezTo>
                          <a:pt x="2127" y="1757"/>
                          <a:pt x="2127" y="1757"/>
                          <a:pt x="2127" y="1757"/>
                        </a:cubicBezTo>
                        <a:cubicBezTo>
                          <a:pt x="2180" y="1809"/>
                          <a:pt x="2180" y="1864"/>
                          <a:pt x="2128" y="19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1" name="Freeform 11">
                    <a:extLst>
                      <a:ext uri="{FF2B5EF4-FFF2-40B4-BE49-F238E27FC236}">
                        <a16:creationId xmlns:a16="http://schemas.microsoft.com/office/drawing/2014/main" xmlns="" id="{009F3782-51DC-413F-BD15-F7A5D11683EB}"/>
                      </a:ext>
                    </a:extLst>
                  </p:cNvPr>
                  <p:cNvSpPr>
                    <a:spLocks/>
                  </p:cNvSpPr>
                  <p:nvPr/>
                </p:nvSpPr>
                <p:spPr bwMode="auto">
                  <a:xfrm>
                    <a:off x="-1441450" y="2079625"/>
                    <a:ext cx="1612900" cy="1595437"/>
                  </a:xfrm>
                  <a:custGeom>
                    <a:avLst/>
                    <a:gdLst>
                      <a:gd name="T0" fmla="*/ 63 w 749"/>
                      <a:gd name="T1" fmla="*/ 143 h 743"/>
                      <a:gd name="T2" fmla="*/ 419 w 749"/>
                      <a:gd name="T3" fmla="*/ 328 h 743"/>
                      <a:gd name="T4" fmla="*/ 604 w 749"/>
                      <a:gd name="T5" fmla="*/ 685 h 743"/>
                      <a:gd name="T6" fmla="*/ 673 w 749"/>
                      <a:gd name="T7" fmla="*/ 743 h 743"/>
                      <a:gd name="T8" fmla="*/ 685 w 749"/>
                      <a:gd name="T9" fmla="*/ 742 h 743"/>
                      <a:gd name="T10" fmla="*/ 742 w 749"/>
                      <a:gd name="T11" fmla="*/ 661 h 743"/>
                      <a:gd name="T12" fmla="*/ 519 w 749"/>
                      <a:gd name="T13" fmla="*/ 230 h 743"/>
                      <a:gd name="T14" fmla="*/ 87 w 749"/>
                      <a:gd name="T15" fmla="*/ 6 h 743"/>
                      <a:gd name="T16" fmla="*/ 7 w 749"/>
                      <a:gd name="T17" fmla="*/ 63 h 743"/>
                      <a:gd name="T18" fmla="*/ 63 w 749"/>
                      <a:gd name="T19" fmla="*/ 14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9" h="743">
                        <a:moveTo>
                          <a:pt x="63" y="143"/>
                        </a:moveTo>
                        <a:cubicBezTo>
                          <a:pt x="198" y="166"/>
                          <a:pt x="321" y="230"/>
                          <a:pt x="419" y="328"/>
                        </a:cubicBezTo>
                        <a:cubicBezTo>
                          <a:pt x="518" y="426"/>
                          <a:pt x="581" y="549"/>
                          <a:pt x="604" y="685"/>
                        </a:cubicBezTo>
                        <a:cubicBezTo>
                          <a:pt x="610" y="719"/>
                          <a:pt x="640" y="743"/>
                          <a:pt x="673" y="743"/>
                        </a:cubicBezTo>
                        <a:cubicBezTo>
                          <a:pt x="677" y="743"/>
                          <a:pt x="681" y="742"/>
                          <a:pt x="685" y="742"/>
                        </a:cubicBezTo>
                        <a:cubicBezTo>
                          <a:pt x="723" y="735"/>
                          <a:pt x="749" y="699"/>
                          <a:pt x="742" y="661"/>
                        </a:cubicBezTo>
                        <a:cubicBezTo>
                          <a:pt x="714" y="497"/>
                          <a:pt x="637" y="348"/>
                          <a:pt x="519" y="230"/>
                        </a:cubicBezTo>
                        <a:cubicBezTo>
                          <a:pt x="400" y="111"/>
                          <a:pt x="251" y="34"/>
                          <a:pt x="87" y="6"/>
                        </a:cubicBezTo>
                        <a:cubicBezTo>
                          <a:pt x="49" y="0"/>
                          <a:pt x="13" y="25"/>
                          <a:pt x="7" y="63"/>
                        </a:cubicBezTo>
                        <a:cubicBezTo>
                          <a:pt x="0" y="100"/>
                          <a:pt x="25" y="137"/>
                          <a:pt x="6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sp>
                <p:nvSpPr>
                  <p:cNvPr id="22" name="Freeform 12">
                    <a:extLst>
                      <a:ext uri="{FF2B5EF4-FFF2-40B4-BE49-F238E27FC236}">
                        <a16:creationId xmlns:a16="http://schemas.microsoft.com/office/drawing/2014/main" xmlns="" id="{BE257C59-5515-4929-9F0C-EFFA5E36D882}"/>
                      </a:ext>
                    </a:extLst>
                  </p:cNvPr>
                  <p:cNvSpPr>
                    <a:spLocks/>
                  </p:cNvSpPr>
                  <p:nvPr/>
                </p:nvSpPr>
                <p:spPr bwMode="auto">
                  <a:xfrm>
                    <a:off x="-1398588" y="1123951"/>
                    <a:ext cx="2524125" cy="2503487"/>
                  </a:xfrm>
                  <a:custGeom>
                    <a:avLst/>
                    <a:gdLst>
                      <a:gd name="T0" fmla="*/ 1165 w 1172"/>
                      <a:gd name="T1" fmla="*/ 1086 h 1166"/>
                      <a:gd name="T2" fmla="*/ 797 w 1172"/>
                      <a:gd name="T3" fmla="*/ 375 h 1166"/>
                      <a:gd name="T4" fmla="*/ 86 w 1172"/>
                      <a:gd name="T5" fmla="*/ 7 h 1166"/>
                      <a:gd name="T6" fmla="*/ 6 w 1172"/>
                      <a:gd name="T7" fmla="*/ 64 h 1166"/>
                      <a:gd name="T8" fmla="*/ 64 w 1172"/>
                      <a:gd name="T9" fmla="*/ 144 h 1166"/>
                      <a:gd name="T10" fmla="*/ 699 w 1172"/>
                      <a:gd name="T11" fmla="*/ 474 h 1166"/>
                      <a:gd name="T12" fmla="*/ 1028 w 1172"/>
                      <a:gd name="T13" fmla="*/ 1109 h 1166"/>
                      <a:gd name="T14" fmla="*/ 1096 w 1172"/>
                      <a:gd name="T15" fmla="*/ 1166 h 1166"/>
                      <a:gd name="T16" fmla="*/ 1108 w 1172"/>
                      <a:gd name="T17" fmla="*/ 1165 h 1166"/>
                      <a:gd name="T18" fmla="*/ 1165 w 1172"/>
                      <a:gd name="T19" fmla="*/ 1086 h 1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166">
                        <a:moveTo>
                          <a:pt x="1165" y="1086"/>
                        </a:moveTo>
                        <a:cubicBezTo>
                          <a:pt x="1119" y="816"/>
                          <a:pt x="992" y="571"/>
                          <a:pt x="797" y="375"/>
                        </a:cubicBezTo>
                        <a:cubicBezTo>
                          <a:pt x="601" y="180"/>
                          <a:pt x="356" y="53"/>
                          <a:pt x="86" y="7"/>
                        </a:cubicBezTo>
                        <a:cubicBezTo>
                          <a:pt x="49" y="0"/>
                          <a:pt x="13" y="26"/>
                          <a:pt x="6" y="64"/>
                        </a:cubicBezTo>
                        <a:cubicBezTo>
                          <a:pt x="0" y="102"/>
                          <a:pt x="25" y="138"/>
                          <a:pt x="64" y="144"/>
                        </a:cubicBezTo>
                        <a:cubicBezTo>
                          <a:pt x="304" y="185"/>
                          <a:pt x="524" y="299"/>
                          <a:pt x="699" y="474"/>
                        </a:cubicBezTo>
                        <a:cubicBezTo>
                          <a:pt x="873" y="648"/>
                          <a:pt x="987" y="868"/>
                          <a:pt x="1028" y="1109"/>
                        </a:cubicBezTo>
                        <a:cubicBezTo>
                          <a:pt x="1033" y="1143"/>
                          <a:pt x="1063" y="1166"/>
                          <a:pt x="1096" y="1166"/>
                        </a:cubicBezTo>
                        <a:cubicBezTo>
                          <a:pt x="1101" y="1166"/>
                          <a:pt x="1104" y="1166"/>
                          <a:pt x="1108" y="1165"/>
                        </a:cubicBezTo>
                        <a:cubicBezTo>
                          <a:pt x="1146" y="1160"/>
                          <a:pt x="1172" y="1124"/>
                          <a:pt x="1165" y="10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grpSp>
            <p:nvGrpSpPr>
              <p:cNvPr id="23" name="Group 22">
                <a:extLst>
                  <a:ext uri="{FF2B5EF4-FFF2-40B4-BE49-F238E27FC236}">
                    <a16:creationId xmlns:a16="http://schemas.microsoft.com/office/drawing/2014/main" xmlns="" id="{39A8B97A-2C0B-49FF-8919-C89457ACB5BB}"/>
                  </a:ext>
                </a:extLst>
              </p:cNvPr>
              <p:cNvGrpSpPr/>
              <p:nvPr/>
            </p:nvGrpSpPr>
            <p:grpSpPr>
              <a:xfrm>
                <a:off x="7616001" y="3906862"/>
                <a:ext cx="3580968" cy="584775"/>
                <a:chOff x="639281" y="4932457"/>
                <a:chExt cx="3580968" cy="584775"/>
              </a:xfrm>
            </p:grpSpPr>
            <p:sp>
              <p:nvSpPr>
                <p:cNvPr id="24" name="Rectangle 23">
                  <a:extLst>
                    <a:ext uri="{FF2B5EF4-FFF2-40B4-BE49-F238E27FC236}">
                      <a16:creationId xmlns:a16="http://schemas.microsoft.com/office/drawing/2014/main" xmlns="" id="{0A358EBF-85ED-41FB-AC3F-AB4D5B1179DF}"/>
                    </a:ext>
                  </a:extLst>
                </p:cNvPr>
                <p:cNvSpPr/>
                <p:nvPr/>
              </p:nvSpPr>
              <p:spPr>
                <a:xfrm>
                  <a:off x="979756" y="4932457"/>
                  <a:ext cx="3240493" cy="584775"/>
                </a:xfrm>
                <a:prstGeom prst="rect">
                  <a:avLst/>
                </a:prstGeom>
              </p:spPr>
              <p:txBody>
                <a:bodyPr wrap="square" anchor="ctr">
                  <a:spAutoFit/>
                </a:bodyPr>
                <a:lstStyle/>
                <a:p>
                  <a:pPr>
                    <a:defRPr/>
                  </a:pPr>
                  <a:r>
                    <a:rPr lang="en-US" sz="1600" b="1" i="1" dirty="0" smtClean="0">
                      <a:solidFill>
                        <a:schemeClr val="bg1"/>
                      </a:solidFill>
                      <a:hlinkClick r:id="rId4"/>
                    </a:rPr>
                    <a:t>iot.uok.ac.ir/aniran-mohammadpour/</a:t>
                  </a:r>
                  <a:endParaRPr lang="en-US" sz="1600" b="1" i="1" dirty="0" smtClean="0">
                    <a:solidFill>
                      <a:schemeClr val="bg1"/>
                    </a:solidFill>
                  </a:endParaRPr>
                </a:p>
                <a:p>
                  <a:pPr>
                    <a:defRPr/>
                  </a:pPr>
                  <a:r>
                    <a:rPr lang="en-US" sz="1600" b="1" i="1" kern="0" dirty="0" smtClean="0">
                      <a:solidFill>
                        <a:schemeClr val="bg1"/>
                      </a:solidFill>
                      <a:latin typeface="Open Sans" panose="020B0606030504020204"/>
                      <a:cs typeface="Arial" panose="020B0604020202020204" pitchFamily="34" charset="0"/>
                    </a:rPr>
                    <a:t>Aniran.mp@gmail.com</a:t>
                  </a:r>
                  <a:endParaRPr lang="en-US" sz="1600" b="1" i="1" kern="0" dirty="0">
                    <a:solidFill>
                      <a:schemeClr val="bg1"/>
                    </a:solidFill>
                    <a:latin typeface="Open Sans" panose="020B0606030504020204"/>
                    <a:cs typeface="Arial" panose="020B0604020202020204" pitchFamily="34" charset="0"/>
                  </a:endParaRPr>
                </a:p>
              </p:txBody>
            </p:sp>
            <p:sp>
              <p:nvSpPr>
                <p:cNvPr id="25" name="Freeform 16">
                  <a:extLst>
                    <a:ext uri="{FF2B5EF4-FFF2-40B4-BE49-F238E27FC236}">
                      <a16:creationId xmlns:a16="http://schemas.microsoft.com/office/drawing/2014/main" xmlns="" id="{932EA6FE-FBCD-474C-B868-D7DB3E9B1483}"/>
                    </a:ext>
                  </a:extLst>
                </p:cNvPr>
                <p:cNvSpPr>
                  <a:spLocks noEditPoints="1"/>
                </p:cNvSpPr>
                <p:nvPr/>
              </p:nvSpPr>
              <p:spPr bwMode="auto">
                <a:xfrm>
                  <a:off x="639281" y="5092791"/>
                  <a:ext cx="288365" cy="287639"/>
                </a:xfrm>
                <a:custGeom>
                  <a:avLst/>
                  <a:gdLst>
                    <a:gd name="T0" fmla="*/ 1171 w 2342"/>
                    <a:gd name="T1" fmla="*/ 0 h 2342"/>
                    <a:gd name="T2" fmla="*/ 0 w 2342"/>
                    <a:gd name="T3" fmla="*/ 1171 h 2342"/>
                    <a:gd name="T4" fmla="*/ 1171 w 2342"/>
                    <a:gd name="T5" fmla="*/ 2342 h 2342"/>
                    <a:gd name="T6" fmla="*/ 2342 w 2342"/>
                    <a:gd name="T7" fmla="*/ 1171 h 2342"/>
                    <a:gd name="T8" fmla="*/ 2236 w 2342"/>
                    <a:gd name="T9" fmla="*/ 1118 h 2342"/>
                    <a:gd name="T10" fmla="*/ 1708 w 2342"/>
                    <a:gd name="T11" fmla="*/ 609 h 2342"/>
                    <a:gd name="T12" fmla="*/ 2236 w 2342"/>
                    <a:gd name="T13" fmla="*/ 1118 h 2342"/>
                    <a:gd name="T14" fmla="*/ 1677 w 2342"/>
                    <a:gd name="T15" fmla="*/ 1224 h 2342"/>
                    <a:gd name="T16" fmla="*/ 1224 w 2342"/>
                    <a:gd name="T17" fmla="*/ 1608 h 2342"/>
                    <a:gd name="T18" fmla="*/ 1874 w 2342"/>
                    <a:gd name="T19" fmla="*/ 370 h 2342"/>
                    <a:gd name="T20" fmla="*/ 1613 w 2342"/>
                    <a:gd name="T21" fmla="*/ 364 h 2342"/>
                    <a:gd name="T22" fmla="*/ 1874 w 2342"/>
                    <a:gd name="T23" fmla="*/ 370 h 2342"/>
                    <a:gd name="T24" fmla="*/ 1520 w 2342"/>
                    <a:gd name="T25" fmla="*/ 411 h 2342"/>
                    <a:gd name="T26" fmla="*/ 1224 w 2342"/>
                    <a:gd name="T27" fmla="*/ 633 h 2342"/>
                    <a:gd name="T28" fmla="*/ 1611 w 2342"/>
                    <a:gd name="T29" fmla="*/ 654 h 2342"/>
                    <a:gd name="T30" fmla="*/ 1224 w 2342"/>
                    <a:gd name="T31" fmla="*/ 1119 h 2342"/>
                    <a:gd name="T32" fmla="*/ 1611 w 2342"/>
                    <a:gd name="T33" fmla="*/ 654 h 2342"/>
                    <a:gd name="T34" fmla="*/ 665 w 2342"/>
                    <a:gd name="T35" fmla="*/ 1118 h 2342"/>
                    <a:gd name="T36" fmla="*/ 1118 w 2342"/>
                    <a:gd name="T37" fmla="*/ 737 h 2342"/>
                    <a:gd name="T38" fmla="*/ 1119 w 2342"/>
                    <a:gd name="T39" fmla="*/ 121 h 2342"/>
                    <a:gd name="T40" fmla="*/ 763 w 2342"/>
                    <a:gd name="T41" fmla="*/ 553 h 2342"/>
                    <a:gd name="T42" fmla="*/ 1119 w 2342"/>
                    <a:gd name="T43" fmla="*/ 121 h 2342"/>
                    <a:gd name="T44" fmla="*/ 729 w 2342"/>
                    <a:gd name="T45" fmla="*/ 364 h 2342"/>
                    <a:gd name="T46" fmla="*/ 469 w 2342"/>
                    <a:gd name="T47" fmla="*/ 370 h 2342"/>
                    <a:gd name="T48" fmla="*/ 393 w 2342"/>
                    <a:gd name="T49" fmla="*/ 443 h 2342"/>
                    <a:gd name="T50" fmla="*/ 560 w 2342"/>
                    <a:gd name="T51" fmla="*/ 1118 h 2342"/>
                    <a:gd name="T52" fmla="*/ 393 w 2342"/>
                    <a:gd name="T53" fmla="*/ 443 h 2342"/>
                    <a:gd name="T54" fmla="*/ 560 w 2342"/>
                    <a:gd name="T55" fmla="*/ 1224 h 2342"/>
                    <a:gd name="T56" fmla="*/ 395 w 2342"/>
                    <a:gd name="T57" fmla="*/ 1901 h 2342"/>
                    <a:gd name="T58" fmla="*/ 471 w 2342"/>
                    <a:gd name="T59" fmla="*/ 1974 h 2342"/>
                    <a:gd name="T60" fmla="*/ 729 w 2342"/>
                    <a:gd name="T61" fmla="*/ 1978 h 2342"/>
                    <a:gd name="T62" fmla="*/ 471 w 2342"/>
                    <a:gd name="T63" fmla="*/ 1974 h 2342"/>
                    <a:gd name="T64" fmla="*/ 823 w 2342"/>
                    <a:gd name="T65" fmla="*/ 1931 h 2342"/>
                    <a:gd name="T66" fmla="*/ 1119 w 2342"/>
                    <a:gd name="T67" fmla="*/ 1713 h 2342"/>
                    <a:gd name="T68" fmla="*/ 732 w 2342"/>
                    <a:gd name="T69" fmla="*/ 1692 h 2342"/>
                    <a:gd name="T70" fmla="*/ 1119 w 2342"/>
                    <a:gd name="T71" fmla="*/ 1224 h 2342"/>
                    <a:gd name="T72" fmla="*/ 732 w 2342"/>
                    <a:gd name="T73" fmla="*/ 1692 h 2342"/>
                    <a:gd name="T74" fmla="*/ 1224 w 2342"/>
                    <a:gd name="T75" fmla="*/ 1713 h 2342"/>
                    <a:gd name="T76" fmla="*/ 1520 w 2342"/>
                    <a:gd name="T77" fmla="*/ 1931 h 2342"/>
                    <a:gd name="T78" fmla="*/ 1460 w 2342"/>
                    <a:gd name="T79" fmla="*/ 2198 h 2342"/>
                    <a:gd name="T80" fmla="*/ 1674 w 2342"/>
                    <a:gd name="T81" fmla="*/ 1837 h 2342"/>
                    <a:gd name="T82" fmla="*/ 1460 w 2342"/>
                    <a:gd name="T83" fmla="*/ 2198 h 2342"/>
                    <a:gd name="T84" fmla="*/ 1708 w 2342"/>
                    <a:gd name="T85" fmla="*/ 1736 h 2342"/>
                    <a:gd name="T86" fmla="*/ 2237 w 2342"/>
                    <a:gd name="T87" fmla="*/ 1224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42" h="2342">
                      <a:moveTo>
                        <a:pt x="1999" y="343"/>
                      </a:moveTo>
                      <a:cubicBezTo>
                        <a:pt x="1778" y="122"/>
                        <a:pt x="1484" y="0"/>
                        <a:pt x="1171" y="0"/>
                      </a:cubicBezTo>
                      <a:cubicBezTo>
                        <a:pt x="858" y="0"/>
                        <a:pt x="564" y="122"/>
                        <a:pt x="343" y="343"/>
                      </a:cubicBezTo>
                      <a:cubicBezTo>
                        <a:pt x="122" y="564"/>
                        <a:pt x="0" y="858"/>
                        <a:pt x="0" y="1171"/>
                      </a:cubicBezTo>
                      <a:cubicBezTo>
                        <a:pt x="0" y="1484"/>
                        <a:pt x="122" y="1778"/>
                        <a:pt x="343" y="1999"/>
                      </a:cubicBezTo>
                      <a:cubicBezTo>
                        <a:pt x="564" y="2220"/>
                        <a:pt x="858" y="2342"/>
                        <a:pt x="1171" y="2342"/>
                      </a:cubicBezTo>
                      <a:cubicBezTo>
                        <a:pt x="1484" y="2342"/>
                        <a:pt x="1778" y="2220"/>
                        <a:pt x="1999" y="1999"/>
                      </a:cubicBezTo>
                      <a:cubicBezTo>
                        <a:pt x="2220" y="1778"/>
                        <a:pt x="2342" y="1484"/>
                        <a:pt x="2342" y="1171"/>
                      </a:cubicBezTo>
                      <a:cubicBezTo>
                        <a:pt x="2342" y="858"/>
                        <a:pt x="2220" y="564"/>
                        <a:pt x="1999" y="343"/>
                      </a:cubicBezTo>
                      <a:close/>
                      <a:moveTo>
                        <a:pt x="2236" y="1118"/>
                      </a:moveTo>
                      <a:cubicBezTo>
                        <a:pt x="1782" y="1118"/>
                        <a:pt x="1782" y="1118"/>
                        <a:pt x="1782" y="1118"/>
                      </a:cubicBezTo>
                      <a:cubicBezTo>
                        <a:pt x="1778" y="938"/>
                        <a:pt x="1752" y="764"/>
                        <a:pt x="1708" y="609"/>
                      </a:cubicBezTo>
                      <a:cubicBezTo>
                        <a:pt x="1794" y="565"/>
                        <a:pt x="1875" y="509"/>
                        <a:pt x="1949" y="443"/>
                      </a:cubicBezTo>
                      <a:cubicBezTo>
                        <a:pt x="2117" y="622"/>
                        <a:pt x="2223" y="858"/>
                        <a:pt x="2236" y="1118"/>
                      </a:cubicBezTo>
                      <a:close/>
                      <a:moveTo>
                        <a:pt x="1224" y="1224"/>
                      </a:moveTo>
                      <a:cubicBezTo>
                        <a:pt x="1677" y="1224"/>
                        <a:pt x="1677" y="1224"/>
                        <a:pt x="1677" y="1224"/>
                      </a:cubicBezTo>
                      <a:cubicBezTo>
                        <a:pt x="1674" y="1390"/>
                        <a:pt x="1651" y="1549"/>
                        <a:pt x="1611" y="1692"/>
                      </a:cubicBezTo>
                      <a:cubicBezTo>
                        <a:pt x="1488" y="1642"/>
                        <a:pt x="1358" y="1614"/>
                        <a:pt x="1224" y="1608"/>
                      </a:cubicBezTo>
                      <a:lnTo>
                        <a:pt x="1224" y="1224"/>
                      </a:lnTo>
                      <a:close/>
                      <a:moveTo>
                        <a:pt x="1874" y="370"/>
                      </a:moveTo>
                      <a:cubicBezTo>
                        <a:pt x="1813" y="424"/>
                        <a:pt x="1746" y="470"/>
                        <a:pt x="1675" y="508"/>
                      </a:cubicBezTo>
                      <a:cubicBezTo>
                        <a:pt x="1657" y="457"/>
                        <a:pt x="1636" y="409"/>
                        <a:pt x="1613" y="364"/>
                      </a:cubicBezTo>
                      <a:cubicBezTo>
                        <a:pt x="1568" y="275"/>
                        <a:pt x="1516" y="201"/>
                        <a:pt x="1459" y="144"/>
                      </a:cubicBezTo>
                      <a:cubicBezTo>
                        <a:pt x="1615" y="188"/>
                        <a:pt x="1756" y="266"/>
                        <a:pt x="1874" y="370"/>
                      </a:cubicBezTo>
                      <a:close/>
                      <a:moveTo>
                        <a:pt x="1224" y="121"/>
                      </a:moveTo>
                      <a:cubicBezTo>
                        <a:pt x="1333" y="145"/>
                        <a:pt x="1436" y="246"/>
                        <a:pt x="1520" y="411"/>
                      </a:cubicBezTo>
                      <a:cubicBezTo>
                        <a:pt x="1542" y="455"/>
                        <a:pt x="1562" y="503"/>
                        <a:pt x="1580" y="553"/>
                      </a:cubicBezTo>
                      <a:cubicBezTo>
                        <a:pt x="1467" y="599"/>
                        <a:pt x="1347" y="626"/>
                        <a:pt x="1224" y="633"/>
                      </a:cubicBezTo>
                      <a:lnTo>
                        <a:pt x="1224" y="121"/>
                      </a:lnTo>
                      <a:close/>
                      <a:moveTo>
                        <a:pt x="1611" y="654"/>
                      </a:moveTo>
                      <a:cubicBezTo>
                        <a:pt x="1651" y="795"/>
                        <a:pt x="1673" y="953"/>
                        <a:pt x="1677" y="1119"/>
                      </a:cubicBezTo>
                      <a:cubicBezTo>
                        <a:pt x="1224" y="1119"/>
                        <a:pt x="1224" y="1119"/>
                        <a:pt x="1224" y="1119"/>
                      </a:cubicBezTo>
                      <a:cubicBezTo>
                        <a:pt x="1224" y="738"/>
                        <a:pt x="1224" y="738"/>
                        <a:pt x="1224" y="738"/>
                      </a:cubicBezTo>
                      <a:cubicBezTo>
                        <a:pt x="1358" y="732"/>
                        <a:pt x="1489" y="703"/>
                        <a:pt x="1611" y="654"/>
                      </a:cubicBezTo>
                      <a:close/>
                      <a:moveTo>
                        <a:pt x="1118" y="1118"/>
                      </a:moveTo>
                      <a:cubicBezTo>
                        <a:pt x="665" y="1118"/>
                        <a:pt x="665" y="1118"/>
                        <a:pt x="665" y="1118"/>
                      </a:cubicBezTo>
                      <a:cubicBezTo>
                        <a:pt x="668" y="953"/>
                        <a:pt x="691" y="795"/>
                        <a:pt x="730" y="653"/>
                      </a:cubicBezTo>
                      <a:cubicBezTo>
                        <a:pt x="853" y="703"/>
                        <a:pt x="984" y="732"/>
                        <a:pt x="1118" y="737"/>
                      </a:cubicBezTo>
                      <a:cubicBezTo>
                        <a:pt x="1118" y="1118"/>
                        <a:pt x="1118" y="1118"/>
                        <a:pt x="1118" y="1118"/>
                      </a:cubicBezTo>
                      <a:close/>
                      <a:moveTo>
                        <a:pt x="1119" y="121"/>
                      </a:moveTo>
                      <a:cubicBezTo>
                        <a:pt x="1119" y="633"/>
                        <a:pt x="1119" y="633"/>
                        <a:pt x="1119" y="633"/>
                      </a:cubicBezTo>
                      <a:cubicBezTo>
                        <a:pt x="995" y="626"/>
                        <a:pt x="875" y="599"/>
                        <a:pt x="763" y="553"/>
                      </a:cubicBezTo>
                      <a:cubicBezTo>
                        <a:pt x="780" y="503"/>
                        <a:pt x="800" y="455"/>
                        <a:pt x="823" y="411"/>
                      </a:cubicBezTo>
                      <a:cubicBezTo>
                        <a:pt x="906" y="246"/>
                        <a:pt x="1009" y="145"/>
                        <a:pt x="1119" y="121"/>
                      </a:cubicBezTo>
                      <a:close/>
                      <a:moveTo>
                        <a:pt x="883" y="144"/>
                      </a:moveTo>
                      <a:cubicBezTo>
                        <a:pt x="826" y="201"/>
                        <a:pt x="775" y="275"/>
                        <a:pt x="729" y="364"/>
                      </a:cubicBezTo>
                      <a:cubicBezTo>
                        <a:pt x="707" y="409"/>
                        <a:pt x="686" y="457"/>
                        <a:pt x="668" y="508"/>
                      </a:cubicBezTo>
                      <a:cubicBezTo>
                        <a:pt x="597" y="470"/>
                        <a:pt x="530" y="424"/>
                        <a:pt x="469" y="370"/>
                      </a:cubicBezTo>
                      <a:cubicBezTo>
                        <a:pt x="587" y="266"/>
                        <a:pt x="728" y="188"/>
                        <a:pt x="883" y="144"/>
                      </a:cubicBezTo>
                      <a:close/>
                      <a:moveTo>
                        <a:pt x="393" y="443"/>
                      </a:moveTo>
                      <a:cubicBezTo>
                        <a:pt x="467" y="509"/>
                        <a:pt x="548" y="564"/>
                        <a:pt x="635" y="609"/>
                      </a:cubicBezTo>
                      <a:cubicBezTo>
                        <a:pt x="590" y="764"/>
                        <a:pt x="564" y="938"/>
                        <a:pt x="560" y="1118"/>
                      </a:cubicBezTo>
                      <a:cubicBezTo>
                        <a:pt x="106" y="1118"/>
                        <a:pt x="106" y="1118"/>
                        <a:pt x="106" y="1118"/>
                      </a:cubicBezTo>
                      <a:cubicBezTo>
                        <a:pt x="119" y="858"/>
                        <a:pt x="226" y="622"/>
                        <a:pt x="393" y="443"/>
                      </a:cubicBezTo>
                      <a:close/>
                      <a:moveTo>
                        <a:pt x="106" y="1224"/>
                      </a:moveTo>
                      <a:cubicBezTo>
                        <a:pt x="560" y="1224"/>
                        <a:pt x="560" y="1224"/>
                        <a:pt x="560" y="1224"/>
                      </a:cubicBezTo>
                      <a:cubicBezTo>
                        <a:pt x="565" y="1406"/>
                        <a:pt x="591" y="1580"/>
                        <a:pt x="636" y="1736"/>
                      </a:cubicBezTo>
                      <a:cubicBezTo>
                        <a:pt x="549" y="1780"/>
                        <a:pt x="469" y="1835"/>
                        <a:pt x="395" y="1901"/>
                      </a:cubicBezTo>
                      <a:cubicBezTo>
                        <a:pt x="226" y="1722"/>
                        <a:pt x="119" y="1485"/>
                        <a:pt x="106" y="1224"/>
                      </a:cubicBezTo>
                      <a:close/>
                      <a:moveTo>
                        <a:pt x="471" y="1974"/>
                      </a:moveTo>
                      <a:cubicBezTo>
                        <a:pt x="532" y="1921"/>
                        <a:pt x="598" y="1875"/>
                        <a:pt x="668" y="1837"/>
                      </a:cubicBezTo>
                      <a:cubicBezTo>
                        <a:pt x="687" y="1886"/>
                        <a:pt x="707" y="1934"/>
                        <a:pt x="729" y="1978"/>
                      </a:cubicBezTo>
                      <a:cubicBezTo>
                        <a:pt x="775" y="2067"/>
                        <a:pt x="826" y="2141"/>
                        <a:pt x="883" y="2198"/>
                      </a:cubicBezTo>
                      <a:cubicBezTo>
                        <a:pt x="729" y="2154"/>
                        <a:pt x="588" y="2077"/>
                        <a:pt x="471" y="1974"/>
                      </a:cubicBezTo>
                      <a:close/>
                      <a:moveTo>
                        <a:pt x="1119" y="2221"/>
                      </a:moveTo>
                      <a:cubicBezTo>
                        <a:pt x="1009" y="2197"/>
                        <a:pt x="906" y="2096"/>
                        <a:pt x="823" y="1931"/>
                      </a:cubicBezTo>
                      <a:cubicBezTo>
                        <a:pt x="801" y="1888"/>
                        <a:pt x="781" y="1841"/>
                        <a:pt x="764" y="1792"/>
                      </a:cubicBezTo>
                      <a:cubicBezTo>
                        <a:pt x="876" y="1746"/>
                        <a:pt x="996" y="1718"/>
                        <a:pt x="1119" y="1713"/>
                      </a:cubicBezTo>
                      <a:cubicBezTo>
                        <a:pt x="1119" y="2221"/>
                        <a:pt x="1119" y="2221"/>
                        <a:pt x="1119" y="2221"/>
                      </a:cubicBezTo>
                      <a:close/>
                      <a:moveTo>
                        <a:pt x="732" y="1692"/>
                      </a:moveTo>
                      <a:cubicBezTo>
                        <a:pt x="692" y="1549"/>
                        <a:pt x="669" y="1390"/>
                        <a:pt x="665" y="1224"/>
                      </a:cubicBezTo>
                      <a:cubicBezTo>
                        <a:pt x="1119" y="1224"/>
                        <a:pt x="1119" y="1224"/>
                        <a:pt x="1119" y="1224"/>
                      </a:cubicBezTo>
                      <a:cubicBezTo>
                        <a:pt x="1119" y="1608"/>
                        <a:pt x="1119" y="1608"/>
                        <a:pt x="1119" y="1608"/>
                      </a:cubicBezTo>
                      <a:cubicBezTo>
                        <a:pt x="985" y="1613"/>
                        <a:pt x="854" y="1642"/>
                        <a:pt x="732" y="1692"/>
                      </a:cubicBezTo>
                      <a:close/>
                      <a:moveTo>
                        <a:pt x="1224" y="2221"/>
                      </a:moveTo>
                      <a:cubicBezTo>
                        <a:pt x="1224" y="1713"/>
                        <a:pt x="1224" y="1713"/>
                        <a:pt x="1224" y="1713"/>
                      </a:cubicBezTo>
                      <a:cubicBezTo>
                        <a:pt x="1347" y="1719"/>
                        <a:pt x="1467" y="1746"/>
                        <a:pt x="1579" y="1792"/>
                      </a:cubicBezTo>
                      <a:cubicBezTo>
                        <a:pt x="1562" y="1841"/>
                        <a:pt x="1542" y="1888"/>
                        <a:pt x="1520" y="1931"/>
                      </a:cubicBezTo>
                      <a:cubicBezTo>
                        <a:pt x="1437" y="2096"/>
                        <a:pt x="1334" y="2197"/>
                        <a:pt x="1224" y="2221"/>
                      </a:cubicBezTo>
                      <a:close/>
                      <a:moveTo>
                        <a:pt x="1460" y="2198"/>
                      </a:moveTo>
                      <a:cubicBezTo>
                        <a:pt x="1517" y="2141"/>
                        <a:pt x="1568" y="2067"/>
                        <a:pt x="1614" y="1977"/>
                      </a:cubicBezTo>
                      <a:cubicBezTo>
                        <a:pt x="1636" y="1933"/>
                        <a:pt x="1656" y="1886"/>
                        <a:pt x="1674" y="1837"/>
                      </a:cubicBezTo>
                      <a:cubicBezTo>
                        <a:pt x="1745" y="1874"/>
                        <a:pt x="1811" y="1920"/>
                        <a:pt x="1872" y="1974"/>
                      </a:cubicBezTo>
                      <a:cubicBezTo>
                        <a:pt x="1755" y="2077"/>
                        <a:pt x="1614" y="2154"/>
                        <a:pt x="1460" y="2198"/>
                      </a:cubicBezTo>
                      <a:close/>
                      <a:moveTo>
                        <a:pt x="1948" y="1901"/>
                      </a:moveTo>
                      <a:cubicBezTo>
                        <a:pt x="1875" y="1836"/>
                        <a:pt x="1794" y="1780"/>
                        <a:pt x="1708" y="1736"/>
                      </a:cubicBezTo>
                      <a:cubicBezTo>
                        <a:pt x="1753" y="1580"/>
                        <a:pt x="1779" y="1405"/>
                        <a:pt x="1783" y="1224"/>
                      </a:cubicBezTo>
                      <a:cubicBezTo>
                        <a:pt x="2237" y="1224"/>
                        <a:pt x="2237" y="1224"/>
                        <a:pt x="2237" y="1224"/>
                      </a:cubicBezTo>
                      <a:cubicBezTo>
                        <a:pt x="2224" y="1485"/>
                        <a:pt x="2117" y="1722"/>
                        <a:pt x="1948" y="19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2000">
                    <a:solidFill>
                      <a:schemeClr val="tx1">
                        <a:lumMod val="50000"/>
                        <a:lumOff val="50000"/>
                      </a:schemeClr>
                    </a:solidFill>
                  </a:endParaRPr>
                </a:p>
              </p:txBody>
            </p:sp>
          </p:grpSp>
        </p:grpSp>
        <p:sp>
          <p:nvSpPr>
            <p:cNvPr id="26" name="TextBox 25">
              <a:extLst>
                <a:ext uri="{FF2B5EF4-FFF2-40B4-BE49-F238E27FC236}">
                  <a16:creationId xmlns:a16="http://schemas.microsoft.com/office/drawing/2014/main" xmlns="" id="{C4D3C654-5138-4B12-9BD2-379EEEA599BF}"/>
                </a:ext>
              </a:extLst>
            </p:cNvPr>
            <p:cNvSpPr txBox="1"/>
            <p:nvPr/>
          </p:nvSpPr>
          <p:spPr>
            <a:xfrm>
              <a:off x="2482532" y="4868736"/>
              <a:ext cx="7226936" cy="923330"/>
            </a:xfrm>
            <a:prstGeom prst="rect">
              <a:avLst/>
            </a:prstGeom>
            <a:noFill/>
          </p:spPr>
          <p:txBody>
            <a:bodyPr wrap="square" lIns="0" rIns="0" rtlCol="0" anchor="t">
              <a:spAutoFit/>
            </a:bodyPr>
            <a:lstStyle/>
            <a:p>
              <a:pPr algn="ctr">
                <a:defRPr/>
              </a:pPr>
              <a:r>
                <a:rPr lang="en-US" sz="5400" b="1" kern="0" dirty="0">
                  <a:solidFill>
                    <a:schemeClr val="bg1"/>
                  </a:solidFill>
                  <a:latin typeface="Arial" panose="020B0604020202020204" pitchFamily="34" charset="0"/>
                  <a:cs typeface="Arial" panose="020B0604020202020204" pitchFamily="34" charset="0"/>
                </a:rPr>
                <a:t>Thank You</a:t>
              </a:r>
            </a:p>
          </p:txBody>
        </p:sp>
      </p:grpSp>
    </p:spTree>
    <p:extLst>
      <p:ext uri="{BB962C8B-B14F-4D97-AF65-F5344CB8AC3E}">
        <p14:creationId xmlns:p14="http://schemas.microsoft.com/office/powerpoint/2010/main" val="1203140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7"/>
          <p:cNvGrpSpPr/>
          <p:nvPr/>
        </p:nvGrpSpPr>
        <p:grpSpPr>
          <a:xfrm>
            <a:off x="2730524" y="2003562"/>
            <a:ext cx="6481573" cy="4020975"/>
            <a:chOff x="571472" y="1714488"/>
            <a:chExt cx="7715304" cy="4786346"/>
          </a:xfrm>
        </p:grpSpPr>
        <p:grpSp>
          <p:nvGrpSpPr>
            <p:cNvPr id="5" name="组合 50"/>
            <p:cNvGrpSpPr/>
            <p:nvPr/>
          </p:nvGrpSpPr>
          <p:grpSpPr>
            <a:xfrm>
              <a:off x="830035" y="2643182"/>
              <a:ext cx="7436103" cy="3025030"/>
              <a:chOff x="779235" y="1928802"/>
              <a:chExt cx="7436103" cy="3025030"/>
            </a:xfrm>
          </p:grpSpPr>
          <p:grpSp>
            <p:nvGrpSpPr>
              <p:cNvPr id="18" name="组合 37"/>
              <p:cNvGrpSpPr/>
              <p:nvPr/>
            </p:nvGrpSpPr>
            <p:grpSpPr>
              <a:xfrm>
                <a:off x="3571868" y="3929066"/>
                <a:ext cx="1857388" cy="1024766"/>
                <a:chOff x="3571868" y="3929066"/>
                <a:chExt cx="1857388" cy="1024766"/>
              </a:xfrm>
            </p:grpSpPr>
            <p:sp>
              <p:nvSpPr>
                <p:cNvPr id="47" name="泪滴形 180"/>
                <p:cNvSpPr/>
                <p:nvPr/>
              </p:nvSpPr>
              <p:spPr>
                <a:xfrm flipH="1">
                  <a:off x="3571868" y="3929066"/>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Evaluation</a:t>
                  </a:r>
                  <a:endParaRPr lang="zh-CN" altLang="en-US" sz="1200" kern="0" dirty="0">
                    <a:solidFill>
                      <a:sysClr val="windowText" lastClr="000000"/>
                    </a:solidFill>
                  </a:endParaRPr>
                </a:p>
              </p:txBody>
            </p:sp>
            <p:sp>
              <p:nvSpPr>
                <p:cNvPr id="48" name="泪滴形 181"/>
                <p:cNvSpPr/>
                <p:nvPr/>
              </p:nvSpPr>
              <p:spPr>
                <a:xfrm rot="15786740">
                  <a:off x="3571868" y="3929066"/>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49" name="Shape 2553"/>
                <p:cNvSpPr/>
                <p:nvPr/>
              </p:nvSpPr>
              <p:spPr>
                <a:xfrm>
                  <a:off x="3643305" y="4000503"/>
                  <a:ext cx="285752" cy="25977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19" name="组合 34"/>
              <p:cNvGrpSpPr/>
              <p:nvPr/>
            </p:nvGrpSpPr>
            <p:grpSpPr>
              <a:xfrm>
                <a:off x="785786" y="1928802"/>
                <a:ext cx="1857388" cy="1024766"/>
                <a:chOff x="785786" y="1928802"/>
                <a:chExt cx="1857388" cy="1024766"/>
              </a:xfrm>
            </p:grpSpPr>
            <p:sp>
              <p:nvSpPr>
                <p:cNvPr id="44" name="泪滴形 177"/>
                <p:cNvSpPr/>
                <p:nvPr/>
              </p:nvSpPr>
              <p:spPr>
                <a:xfrm flipH="1">
                  <a:off x="785786" y="1928802"/>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Business </a:t>
                  </a:r>
                  <a:br>
                    <a:rPr lang="en-US" altLang="zh-CN" sz="1200" kern="0" dirty="0" smtClean="0">
                      <a:solidFill>
                        <a:sysClr val="windowText" lastClr="000000"/>
                      </a:solidFill>
                    </a:rPr>
                  </a:br>
                  <a:r>
                    <a:rPr lang="en-US" altLang="zh-CN" sz="1200" kern="0" dirty="0" smtClean="0">
                      <a:solidFill>
                        <a:sysClr val="windowText" lastClr="000000"/>
                      </a:solidFill>
                    </a:rPr>
                    <a:t>Understanding</a:t>
                  </a:r>
                  <a:endParaRPr lang="zh-CN" altLang="en-US" sz="1200" kern="0" dirty="0">
                    <a:solidFill>
                      <a:sysClr val="windowText" lastClr="000000"/>
                    </a:solidFill>
                  </a:endParaRPr>
                </a:p>
              </p:txBody>
            </p:sp>
            <p:sp>
              <p:nvSpPr>
                <p:cNvPr id="45" name="泪滴形 178"/>
                <p:cNvSpPr/>
                <p:nvPr/>
              </p:nvSpPr>
              <p:spPr>
                <a:xfrm rot="15786740">
                  <a:off x="785786" y="1928802"/>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46" name="Shape 2792"/>
                <p:cNvSpPr/>
                <p:nvPr/>
              </p:nvSpPr>
              <p:spPr>
                <a:xfrm>
                  <a:off x="842935" y="2000240"/>
                  <a:ext cx="285752" cy="28575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0" name="组合 35"/>
              <p:cNvGrpSpPr/>
              <p:nvPr/>
            </p:nvGrpSpPr>
            <p:grpSpPr>
              <a:xfrm>
                <a:off x="3571868" y="1928802"/>
                <a:ext cx="1857388" cy="1024766"/>
                <a:chOff x="3571868" y="1928802"/>
                <a:chExt cx="1857388" cy="1024766"/>
              </a:xfrm>
            </p:grpSpPr>
            <p:sp>
              <p:nvSpPr>
                <p:cNvPr id="41" name="泪滴形 174"/>
                <p:cNvSpPr/>
                <p:nvPr/>
              </p:nvSpPr>
              <p:spPr>
                <a:xfrm flipH="1">
                  <a:off x="3571868" y="1928802"/>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Data </a:t>
                  </a:r>
                </a:p>
                <a:p>
                  <a:pPr algn="ctr"/>
                  <a:r>
                    <a:rPr lang="en-US" altLang="zh-CN" sz="1200" kern="0" dirty="0" smtClean="0">
                      <a:solidFill>
                        <a:sysClr val="windowText" lastClr="000000"/>
                      </a:solidFill>
                    </a:rPr>
                    <a:t>Understanding</a:t>
                  </a:r>
                  <a:endParaRPr lang="zh-CN" altLang="en-US" sz="1200" kern="0" dirty="0">
                    <a:solidFill>
                      <a:sysClr val="windowText" lastClr="000000"/>
                    </a:solidFill>
                  </a:endParaRPr>
                </a:p>
              </p:txBody>
            </p:sp>
            <p:sp>
              <p:nvSpPr>
                <p:cNvPr id="42" name="泪滴形 175"/>
                <p:cNvSpPr/>
                <p:nvPr/>
              </p:nvSpPr>
              <p:spPr>
                <a:xfrm rot="15786740">
                  <a:off x="3571868" y="1928802"/>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43" name="Shape 2748"/>
                <p:cNvSpPr/>
                <p:nvPr/>
              </p:nvSpPr>
              <p:spPr>
                <a:xfrm>
                  <a:off x="3652830" y="1990715"/>
                  <a:ext cx="285752" cy="285752"/>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1" name="组合 36"/>
              <p:cNvGrpSpPr/>
              <p:nvPr/>
            </p:nvGrpSpPr>
            <p:grpSpPr>
              <a:xfrm>
                <a:off x="6357950" y="1928802"/>
                <a:ext cx="1857388" cy="1024766"/>
                <a:chOff x="6357950" y="1928802"/>
                <a:chExt cx="1857388" cy="1024766"/>
              </a:xfrm>
            </p:grpSpPr>
            <p:sp>
              <p:nvSpPr>
                <p:cNvPr id="38" name="泪滴形 171"/>
                <p:cNvSpPr/>
                <p:nvPr/>
              </p:nvSpPr>
              <p:spPr>
                <a:xfrm flipH="1">
                  <a:off x="6357950" y="1928802"/>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Data </a:t>
                  </a:r>
                </a:p>
                <a:p>
                  <a:pPr algn="ctr"/>
                  <a:r>
                    <a:rPr lang="en-US" altLang="zh-CN" sz="1200" kern="0" dirty="0" smtClean="0">
                      <a:solidFill>
                        <a:sysClr val="windowText" lastClr="000000"/>
                      </a:solidFill>
                    </a:rPr>
                    <a:t>Preparation</a:t>
                  </a:r>
                  <a:endParaRPr lang="zh-CN" altLang="en-US" sz="1200" kern="0" dirty="0">
                    <a:solidFill>
                      <a:sysClr val="windowText" lastClr="000000"/>
                    </a:solidFill>
                  </a:endParaRPr>
                </a:p>
              </p:txBody>
            </p:sp>
            <p:sp>
              <p:nvSpPr>
                <p:cNvPr id="39" name="泪滴形 172"/>
                <p:cNvSpPr/>
                <p:nvPr/>
              </p:nvSpPr>
              <p:spPr>
                <a:xfrm rot="15786740">
                  <a:off x="6357950" y="1928802"/>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40" name="Shape 2844"/>
                <p:cNvSpPr/>
                <p:nvPr/>
              </p:nvSpPr>
              <p:spPr>
                <a:xfrm>
                  <a:off x="6429389" y="1990715"/>
                  <a:ext cx="285752" cy="285752"/>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2" name="组合 38"/>
              <p:cNvGrpSpPr/>
              <p:nvPr/>
            </p:nvGrpSpPr>
            <p:grpSpPr>
              <a:xfrm>
                <a:off x="6357950" y="3929066"/>
                <a:ext cx="1857388" cy="1024766"/>
                <a:chOff x="6357950" y="3929066"/>
                <a:chExt cx="1857388" cy="1024766"/>
              </a:xfrm>
            </p:grpSpPr>
            <p:sp>
              <p:nvSpPr>
                <p:cNvPr id="35" name="泪滴形 168"/>
                <p:cNvSpPr/>
                <p:nvPr/>
              </p:nvSpPr>
              <p:spPr>
                <a:xfrm flipH="1">
                  <a:off x="6357950" y="3929066"/>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Modeling</a:t>
                  </a:r>
                  <a:endParaRPr lang="zh-CN" altLang="en-US" sz="1200" kern="0" dirty="0">
                    <a:solidFill>
                      <a:sysClr val="windowText" lastClr="000000"/>
                    </a:solidFill>
                  </a:endParaRPr>
                </a:p>
              </p:txBody>
            </p:sp>
            <p:sp>
              <p:nvSpPr>
                <p:cNvPr id="36" name="泪滴形 169"/>
                <p:cNvSpPr/>
                <p:nvPr/>
              </p:nvSpPr>
              <p:spPr>
                <a:xfrm rot="15786740">
                  <a:off x="6357950" y="3929066"/>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37" name="Shape 2778"/>
                <p:cNvSpPr/>
                <p:nvPr/>
              </p:nvSpPr>
              <p:spPr>
                <a:xfrm>
                  <a:off x="6424626" y="4000504"/>
                  <a:ext cx="285752" cy="285752"/>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grpSp>
            <p:nvGrpSpPr>
              <p:cNvPr id="23" name="组合 33"/>
              <p:cNvGrpSpPr/>
              <p:nvPr/>
            </p:nvGrpSpPr>
            <p:grpSpPr>
              <a:xfrm>
                <a:off x="779235" y="3929066"/>
                <a:ext cx="1863939" cy="1024766"/>
                <a:chOff x="779235" y="3929066"/>
                <a:chExt cx="1863939" cy="1024766"/>
              </a:xfrm>
            </p:grpSpPr>
            <p:sp>
              <p:nvSpPr>
                <p:cNvPr id="32" name="泪滴形 165"/>
                <p:cNvSpPr/>
                <p:nvPr/>
              </p:nvSpPr>
              <p:spPr>
                <a:xfrm flipH="1">
                  <a:off x="785786" y="3929066"/>
                  <a:ext cx="1857388" cy="1024766"/>
                </a:xfrm>
                <a:prstGeom prst="teardrop">
                  <a:avLst>
                    <a:gd name="adj" fmla="val 123897"/>
                  </a:avLst>
                </a:prstGeom>
                <a:solidFill>
                  <a:srgbClr val="C4B798"/>
                </a:solidFill>
                <a:ln w="19050">
                  <a:solidFill>
                    <a:srgbClr val="F8F8F8"/>
                  </a:solidFill>
                  <a:round/>
                  <a:headEnd/>
                  <a:tailEnd/>
                </a:ln>
                <a:effectLst>
                  <a:outerShdw dist="91581" dir="3378596" algn="ctr" rotWithShape="0">
                    <a:srgbClr val="080808">
                      <a:alpha val="50000"/>
                    </a:srgbClr>
                  </a:outerShdw>
                </a:effectLst>
              </p:spPr>
              <p:txBody>
                <a:bodyPr wrap="none" anchor="ctr">
                  <a:normAutofit/>
                </a:bodyPr>
                <a:lstStyle/>
                <a:p>
                  <a:pPr algn="ctr"/>
                  <a:r>
                    <a:rPr lang="en-US" altLang="zh-CN" sz="1200" kern="0" dirty="0" smtClean="0">
                      <a:solidFill>
                        <a:sysClr val="windowText" lastClr="000000"/>
                      </a:solidFill>
                    </a:rPr>
                    <a:t>Deployment</a:t>
                  </a:r>
                  <a:endParaRPr lang="zh-CN" altLang="en-US" sz="1200" kern="0" dirty="0">
                    <a:solidFill>
                      <a:sysClr val="windowText" lastClr="000000"/>
                    </a:solidFill>
                  </a:endParaRPr>
                </a:p>
              </p:txBody>
            </p:sp>
            <p:sp>
              <p:nvSpPr>
                <p:cNvPr id="33" name="泪滴形 166"/>
                <p:cNvSpPr/>
                <p:nvPr/>
              </p:nvSpPr>
              <p:spPr>
                <a:xfrm rot="15786740">
                  <a:off x="785786" y="3929066"/>
                  <a:ext cx="435169" cy="435169"/>
                </a:xfrm>
                <a:prstGeom prst="teardrop">
                  <a:avLst>
                    <a:gd name="adj" fmla="val 152531"/>
                  </a:avLst>
                </a:prstGeom>
                <a:solidFill>
                  <a:srgbClr val="00B0F0"/>
                </a:solidFill>
                <a:ln w="19050">
                  <a:solidFill>
                    <a:srgbClr val="F8F8F8"/>
                  </a:solidFill>
                  <a:round/>
                  <a:headEnd/>
                  <a:tailEnd/>
                </a:ln>
                <a:effectLst>
                  <a:outerShdw blurRad="50800" dist="38100" dir="2700000" algn="tl" rotWithShape="0">
                    <a:prstClr val="black">
                      <a:alpha val="40000"/>
                    </a:prstClr>
                  </a:outerShdw>
                </a:effectLst>
              </p:spPr>
              <p:txBody>
                <a:bodyPr wrap="none" anchor="ctr">
                  <a:normAutofit lnSpcReduction="10000"/>
                </a:bodyPr>
                <a:lstStyle/>
                <a:p>
                  <a:pPr algn="ctr"/>
                  <a:endParaRPr lang="zh-CN" altLang="en-US" sz="1200" kern="0" dirty="0">
                    <a:solidFill>
                      <a:sysClr val="windowText" lastClr="000000"/>
                    </a:solidFill>
                  </a:endParaRPr>
                </a:p>
              </p:txBody>
            </p:sp>
            <p:sp>
              <p:nvSpPr>
                <p:cNvPr id="34" name="Shape 2807"/>
                <p:cNvSpPr/>
                <p:nvPr/>
              </p:nvSpPr>
              <p:spPr>
                <a:xfrm>
                  <a:off x="779235" y="4000503"/>
                  <a:ext cx="347071" cy="252415"/>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bg1"/>
                </a:solidFill>
                <a:ln w="12700">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sp>
            <p:nvSpPr>
              <p:cNvPr id="24" name="Shape 2896"/>
              <p:cNvSpPr/>
              <p:nvPr/>
            </p:nvSpPr>
            <p:spPr>
              <a:xfrm rot="5400000">
                <a:off x="2938452" y="2009765"/>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5" name="Shape 2896"/>
              <p:cNvSpPr/>
              <p:nvPr/>
            </p:nvSpPr>
            <p:spPr>
              <a:xfrm rot="5400000">
                <a:off x="5724534" y="2133590"/>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6" name="Shape 2896"/>
              <p:cNvSpPr/>
              <p:nvPr/>
            </p:nvSpPr>
            <p:spPr>
              <a:xfrm rot="16200000" flipH="1">
                <a:off x="2938452" y="4133854"/>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7" name="Shape 2896"/>
              <p:cNvSpPr/>
              <p:nvPr/>
            </p:nvSpPr>
            <p:spPr>
              <a:xfrm rot="16200000" flipH="1">
                <a:off x="5724534" y="4133854"/>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8" name="Shape 2896"/>
              <p:cNvSpPr/>
              <p:nvPr/>
            </p:nvSpPr>
            <p:spPr>
              <a:xfrm rot="10800000" flipH="1">
                <a:off x="7000892" y="3143248"/>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accent2"/>
              </a:solidFill>
              <a:ln w="12700">
                <a:solidFill>
                  <a:srgbClr val="C00000"/>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29" name="Shape 2896"/>
              <p:cNvSpPr/>
              <p:nvPr/>
            </p:nvSpPr>
            <p:spPr>
              <a:xfrm rot="16200000" flipH="1">
                <a:off x="2938452" y="2295517"/>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tx1"/>
              </a:solidFill>
              <a:ln w="12700">
                <a:solidFill>
                  <a:schemeClr val="tx1"/>
                </a:solidFill>
                <a:miter lim="400000"/>
              </a:ln>
            </p:spPr>
            <p:txBody>
              <a:bodyPr lIns="14284" tIns="14284" rIns="14284" bIns="14284" anchor="ctr"/>
              <a:lstStyle/>
              <a:p>
                <a:pPr defTabSz="171399" eaLnBrk="1" hangingPunct="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30" name="Shape 2896"/>
              <p:cNvSpPr/>
              <p:nvPr/>
            </p:nvSpPr>
            <p:spPr>
              <a:xfrm rot="10800000" flipV="1">
                <a:off x="7429520" y="3143248"/>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tx1"/>
              </a:solidFill>
              <a:ln w="12700">
                <a:solidFill>
                  <a:schemeClr val="tx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sp>
            <p:nvSpPr>
              <p:cNvPr id="31" name="Shape 2896"/>
              <p:cNvSpPr/>
              <p:nvPr/>
            </p:nvSpPr>
            <p:spPr>
              <a:xfrm rot="10800000" flipV="1">
                <a:off x="4419598" y="3143248"/>
                <a:ext cx="304804" cy="609608"/>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tx1"/>
              </a:solidFill>
              <a:ln w="12700">
                <a:solidFill>
                  <a:schemeClr val="tx1"/>
                </a:solidFill>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200">
                  <a:solidFill>
                    <a:srgbClr val="FFFFFF"/>
                  </a:solidFill>
                  <a:effectLst>
                    <a:outerShdw blurRad="38100" dist="12700" dir="5400000" rotWithShape="0">
                      <a:srgbClr val="000000">
                        <a:alpha val="50000"/>
                      </a:srgbClr>
                    </a:outerShdw>
                  </a:effectLst>
                  <a:latin typeface="Gill Sans"/>
                  <a:ea typeface="Calibri" charset="0"/>
                  <a:cs typeface="Calibri" charset="0"/>
                  <a:sym typeface="Gill Sans"/>
                </a:endParaRPr>
              </a:p>
            </p:txBody>
          </p:sp>
        </p:grpSp>
        <p:sp>
          <p:nvSpPr>
            <p:cNvPr id="6" name="矩形 139"/>
            <p:cNvSpPr/>
            <p:nvPr/>
          </p:nvSpPr>
          <p:spPr>
            <a:xfrm>
              <a:off x="671486" y="1760526"/>
              <a:ext cx="1933588" cy="461665"/>
            </a:xfrm>
            <a:prstGeom prst="rect">
              <a:avLst/>
            </a:prstGeom>
          </p:spPr>
          <p:txBody>
            <a:bodyPr wrap="square">
              <a:spAutoFit/>
            </a:bodyPr>
            <a:lstStyle/>
            <a:p>
              <a:pPr>
                <a:buClr>
                  <a:srgbClr val="0070C0"/>
                </a:buClr>
                <a:buFont typeface="Arial" pitchFamily="34" charset="0"/>
                <a:buChar char="•"/>
              </a:pPr>
              <a:r>
                <a:rPr lang="en-US" sz="1200" dirty="0" smtClean="0"/>
                <a:t>Project objectives</a:t>
              </a:r>
            </a:p>
            <a:p>
              <a:pPr>
                <a:buClr>
                  <a:srgbClr val="0070C0"/>
                </a:buClr>
                <a:buFont typeface="Arial" pitchFamily="34" charset="0"/>
                <a:buChar char="•"/>
              </a:pPr>
              <a:r>
                <a:rPr lang="en-US" sz="1200" dirty="0" smtClean="0"/>
                <a:t>Problem definition</a:t>
              </a:r>
              <a:endParaRPr lang="zh-CN" altLang="en-US" sz="1200" dirty="0"/>
            </a:p>
          </p:txBody>
        </p:sp>
        <p:sp>
          <p:nvSpPr>
            <p:cNvPr id="7" name="对角圆角矩形 140"/>
            <p:cNvSpPr/>
            <p:nvPr/>
          </p:nvSpPr>
          <p:spPr>
            <a:xfrm flipH="1">
              <a:off x="571472" y="1714488"/>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矩形 141"/>
            <p:cNvSpPr/>
            <p:nvPr/>
          </p:nvSpPr>
          <p:spPr>
            <a:xfrm>
              <a:off x="3457568" y="1760526"/>
              <a:ext cx="1933588" cy="461665"/>
            </a:xfrm>
            <a:prstGeom prst="rect">
              <a:avLst/>
            </a:prstGeom>
          </p:spPr>
          <p:txBody>
            <a:bodyPr wrap="square">
              <a:spAutoFit/>
            </a:bodyPr>
            <a:lstStyle/>
            <a:p>
              <a:pPr>
                <a:buClr>
                  <a:srgbClr val="0070C0"/>
                </a:buClr>
                <a:buFont typeface="Arial" pitchFamily="34" charset="0"/>
                <a:buChar char="•"/>
              </a:pPr>
              <a:r>
                <a:rPr lang="en-US" sz="1200" dirty="0" smtClean="0"/>
                <a:t>Data collection </a:t>
              </a:r>
            </a:p>
            <a:p>
              <a:pPr>
                <a:buClr>
                  <a:srgbClr val="0070C0"/>
                </a:buClr>
                <a:buFont typeface="Arial" pitchFamily="34" charset="0"/>
                <a:buChar char="•"/>
              </a:pPr>
              <a:r>
                <a:rPr lang="en-US" sz="1200" dirty="0" smtClean="0"/>
                <a:t>Insights</a:t>
              </a:r>
              <a:endParaRPr lang="zh-CN" altLang="en-US" sz="1200" dirty="0"/>
            </a:p>
          </p:txBody>
        </p:sp>
        <p:sp>
          <p:nvSpPr>
            <p:cNvPr id="9" name="对角圆角矩形 142"/>
            <p:cNvSpPr/>
            <p:nvPr/>
          </p:nvSpPr>
          <p:spPr>
            <a:xfrm flipH="1">
              <a:off x="3357554" y="1714488"/>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0" name="矩形 143"/>
            <p:cNvSpPr/>
            <p:nvPr/>
          </p:nvSpPr>
          <p:spPr>
            <a:xfrm>
              <a:off x="6315088" y="1760526"/>
              <a:ext cx="1933588" cy="276999"/>
            </a:xfrm>
            <a:prstGeom prst="rect">
              <a:avLst/>
            </a:prstGeom>
          </p:spPr>
          <p:txBody>
            <a:bodyPr wrap="square">
              <a:spAutoFit/>
            </a:bodyPr>
            <a:lstStyle/>
            <a:p>
              <a:pPr marL="88900" indent="-88900">
                <a:buClr>
                  <a:srgbClr val="0070C0"/>
                </a:buClr>
                <a:buFont typeface="Arial" pitchFamily="34" charset="0"/>
                <a:buChar char="•"/>
              </a:pPr>
              <a:r>
                <a:rPr lang="en-US" sz="1200" dirty="0" smtClean="0"/>
                <a:t>Dataset construction</a:t>
              </a:r>
            </a:p>
          </p:txBody>
        </p:sp>
        <p:sp>
          <p:nvSpPr>
            <p:cNvPr id="11" name="对角圆角矩形 144"/>
            <p:cNvSpPr/>
            <p:nvPr/>
          </p:nvSpPr>
          <p:spPr>
            <a:xfrm flipH="1">
              <a:off x="6215074" y="1714488"/>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2" name="矩形 145"/>
            <p:cNvSpPr/>
            <p:nvPr/>
          </p:nvSpPr>
          <p:spPr>
            <a:xfrm>
              <a:off x="671486" y="5832492"/>
              <a:ext cx="1933588" cy="276999"/>
            </a:xfrm>
            <a:prstGeom prst="rect">
              <a:avLst/>
            </a:prstGeom>
          </p:spPr>
          <p:txBody>
            <a:bodyPr wrap="square">
              <a:spAutoFit/>
            </a:bodyPr>
            <a:lstStyle/>
            <a:p>
              <a:pPr>
                <a:buClr>
                  <a:srgbClr val="0070C0"/>
                </a:buClr>
                <a:buFont typeface="Arial" pitchFamily="34" charset="0"/>
                <a:buChar char="•"/>
              </a:pPr>
              <a:r>
                <a:rPr lang="en-US" sz="1200" dirty="0" smtClean="0"/>
                <a:t>Purpose of model</a:t>
              </a:r>
              <a:endParaRPr lang="zh-CN" altLang="en-US" sz="1200" dirty="0"/>
            </a:p>
          </p:txBody>
        </p:sp>
        <p:sp>
          <p:nvSpPr>
            <p:cNvPr id="13" name="对角圆角矩形 146"/>
            <p:cNvSpPr/>
            <p:nvPr/>
          </p:nvSpPr>
          <p:spPr>
            <a:xfrm flipH="1">
              <a:off x="571472" y="5786454"/>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4" name="矩形 147"/>
            <p:cNvSpPr/>
            <p:nvPr/>
          </p:nvSpPr>
          <p:spPr>
            <a:xfrm>
              <a:off x="3457568" y="5832492"/>
              <a:ext cx="1933588" cy="461665"/>
            </a:xfrm>
            <a:prstGeom prst="rect">
              <a:avLst/>
            </a:prstGeom>
          </p:spPr>
          <p:txBody>
            <a:bodyPr wrap="square">
              <a:spAutoFit/>
            </a:bodyPr>
            <a:lstStyle/>
            <a:p>
              <a:pPr>
                <a:buClr>
                  <a:srgbClr val="0070C0"/>
                </a:buClr>
                <a:buFont typeface="Arial" pitchFamily="34" charset="0"/>
                <a:buChar char="•"/>
              </a:pPr>
              <a:r>
                <a:rPr lang="en-US" sz="1200" dirty="0" smtClean="0"/>
                <a:t>Steps review</a:t>
              </a:r>
            </a:p>
            <a:p>
              <a:pPr>
                <a:buClr>
                  <a:srgbClr val="0070C0"/>
                </a:buClr>
                <a:buFont typeface="Arial" pitchFamily="34" charset="0"/>
                <a:buChar char="•"/>
              </a:pPr>
              <a:r>
                <a:rPr lang="en-US" altLang="zh-CN" sz="1200" dirty="0" smtClean="0"/>
                <a:t>Business issues</a:t>
              </a:r>
              <a:endParaRPr lang="zh-CN" altLang="en-US" sz="1200" dirty="0"/>
            </a:p>
          </p:txBody>
        </p:sp>
        <p:sp>
          <p:nvSpPr>
            <p:cNvPr id="15" name="对角圆角矩形 148"/>
            <p:cNvSpPr/>
            <p:nvPr/>
          </p:nvSpPr>
          <p:spPr>
            <a:xfrm flipH="1">
              <a:off x="3357554" y="5786454"/>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 name="矩形 149"/>
            <p:cNvSpPr/>
            <p:nvPr/>
          </p:nvSpPr>
          <p:spPr>
            <a:xfrm>
              <a:off x="6315088" y="5832492"/>
              <a:ext cx="1933588" cy="276999"/>
            </a:xfrm>
            <a:prstGeom prst="rect">
              <a:avLst/>
            </a:prstGeom>
          </p:spPr>
          <p:txBody>
            <a:bodyPr wrap="square">
              <a:spAutoFit/>
            </a:bodyPr>
            <a:lstStyle/>
            <a:p>
              <a:pPr marL="88900" indent="-88900">
                <a:buClr>
                  <a:srgbClr val="0070C0"/>
                </a:buClr>
                <a:buFont typeface="Arial" pitchFamily="34" charset="0"/>
                <a:buChar char="•"/>
              </a:pPr>
              <a:r>
                <a:rPr lang="en-US" sz="1200" dirty="0" smtClean="0"/>
                <a:t>Modeling techniques</a:t>
              </a:r>
            </a:p>
          </p:txBody>
        </p:sp>
        <p:sp>
          <p:nvSpPr>
            <p:cNvPr id="17" name="对角圆角矩形 150"/>
            <p:cNvSpPr/>
            <p:nvPr/>
          </p:nvSpPr>
          <p:spPr>
            <a:xfrm flipH="1">
              <a:off x="6215074" y="5786454"/>
              <a:ext cx="2071702" cy="714380"/>
            </a:xfrm>
            <a:prstGeom prst="round2DiagRect">
              <a:avLst>
                <a:gd name="adj1" fmla="val 16667"/>
                <a:gd name="adj2" fmla="val 32222"/>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50" name="Rectangle 2"/>
          <p:cNvSpPr txBox="1">
            <a:spLocks noChangeArrowheads="1"/>
          </p:cNvSpPr>
          <p:nvPr/>
        </p:nvSpPr>
        <p:spPr>
          <a:xfrm>
            <a:off x="2541712" y="1135321"/>
            <a:ext cx="7064578"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t>Cross Industry Standard Process for Data Mining</a:t>
            </a:r>
            <a:endParaRPr lang="en-US" altLang="zh-CN" sz="2800" dirty="0"/>
          </a:p>
        </p:txBody>
      </p:sp>
      <p:sp>
        <p:nvSpPr>
          <p:cNvPr id="2" name="Footer Placeholder 1"/>
          <p:cNvSpPr>
            <a:spLocks noGrp="1"/>
          </p:cNvSpPr>
          <p:nvPr>
            <p:ph type="ftr" sz="quarter" idx="11"/>
          </p:nvPr>
        </p:nvSpPr>
        <p:spPr/>
        <p:txBody>
          <a:bodyPr/>
          <a:lstStyle/>
          <a:p>
            <a:r>
              <a:rPr lang="en-US" smtClean="0"/>
              <a:t>https://github.com/aniranmp</a:t>
            </a:r>
            <a:endParaRPr lang="en-US"/>
          </a:p>
        </p:txBody>
      </p:sp>
      <p:sp>
        <p:nvSpPr>
          <p:cNvPr id="3" name="Slide Number Placeholder 2"/>
          <p:cNvSpPr>
            <a:spLocks noGrp="1"/>
          </p:cNvSpPr>
          <p:nvPr>
            <p:ph type="sldNum" sz="quarter" idx="12"/>
          </p:nvPr>
        </p:nvSpPr>
        <p:spPr/>
        <p:txBody>
          <a:bodyPr/>
          <a:lstStyle/>
          <a:p>
            <a:fld id="{03DDBA04-4B74-5840-8E44-C56E7A2D086F}" type="slidenum">
              <a:rPr lang="en-US" smtClean="0"/>
              <a:t>3</a:t>
            </a:fld>
            <a:endParaRPr lang="en-US"/>
          </a:p>
        </p:txBody>
      </p:sp>
    </p:spTree>
    <p:extLst>
      <p:ext uri="{BB962C8B-B14F-4D97-AF65-F5344CB8AC3E}">
        <p14:creationId xmlns:p14="http://schemas.microsoft.com/office/powerpoint/2010/main" val="1855712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Understanding</a:t>
            </a:r>
            <a:endParaRPr lang="en-US" dirty="0"/>
          </a:p>
        </p:txBody>
      </p:sp>
      <p:sp>
        <p:nvSpPr>
          <p:cNvPr id="3" name="Content Placeholder 2"/>
          <p:cNvSpPr>
            <a:spLocks noGrp="1"/>
          </p:cNvSpPr>
          <p:nvPr>
            <p:ph idx="1"/>
          </p:nvPr>
        </p:nvSpPr>
        <p:spPr/>
        <p:txBody>
          <a:bodyPr/>
          <a:lstStyle/>
          <a:p>
            <a:r>
              <a:rPr lang="en-US" dirty="0"/>
              <a:t>you’ll help robots recognize the floor surface they’re standing on using data collected from Inertial Measurement Units (IMU sensors</a:t>
            </a:r>
            <a:r>
              <a:rPr lang="en-US" dirty="0" smtClean="0"/>
              <a:t>).</a:t>
            </a:r>
          </a:p>
          <a:p>
            <a:r>
              <a:rPr lang="en-US" dirty="0"/>
              <a:t>The task is to predict which one of the nine floor types (carpet, tiles, concrete) the robot is </a:t>
            </a:r>
            <a:r>
              <a:rPr lang="en-US" dirty="0" smtClean="0"/>
              <a:t>on, </a:t>
            </a:r>
            <a:r>
              <a:rPr lang="en-US" dirty="0"/>
              <a:t>using sensor data such as acceleration and velocity. Succeed and you'll help improve the navigation of robots without assistance across many different surfaces, so they won’t fall down on the job</a:t>
            </a:r>
            <a:r>
              <a:rPr lang="en-US" dirty="0" smtClean="0"/>
              <a:t>.</a:t>
            </a:r>
          </a:p>
          <a:p>
            <a:r>
              <a:rPr lang="en-US" dirty="0"/>
              <a:t>R</a:t>
            </a:r>
            <a:r>
              <a:rPr lang="en-US" dirty="0" smtClean="0"/>
              <a:t>equirements  : A computer with Jupyter Notebook Installed</a:t>
            </a:r>
            <a:r>
              <a:rPr lang="en-US" dirty="0"/>
              <a:t> </a:t>
            </a:r>
            <a:r>
              <a:rPr lang="en-US" dirty="0" smtClean="0"/>
              <a:t>and a team for analyzing </a:t>
            </a:r>
            <a:r>
              <a:rPr lang="en-US" smtClean="0"/>
              <a:t>the data</a:t>
            </a:r>
            <a:endParaRPr lang="en-US" dirty="0" smtClean="0"/>
          </a:p>
        </p:txBody>
      </p:sp>
      <p:sp>
        <p:nvSpPr>
          <p:cNvPr id="4" name="Footer Placeholder 3"/>
          <p:cNvSpPr>
            <a:spLocks noGrp="1"/>
          </p:cNvSpPr>
          <p:nvPr>
            <p:ph type="ftr" sz="quarter" idx="11"/>
          </p:nvPr>
        </p:nvSpPr>
        <p:spPr/>
        <p:txBody>
          <a:bodyPr/>
          <a:lstStyle/>
          <a:p>
            <a:r>
              <a:rPr lang="en-US" smtClean="0"/>
              <a:t>https://github.com/aniranmp</a:t>
            </a:r>
            <a:endParaRPr lang="en-US"/>
          </a:p>
        </p:txBody>
      </p:sp>
      <p:sp>
        <p:nvSpPr>
          <p:cNvPr id="5" name="Slide Number Placeholder 4"/>
          <p:cNvSpPr>
            <a:spLocks noGrp="1"/>
          </p:cNvSpPr>
          <p:nvPr>
            <p:ph type="sldNum" sz="quarter" idx="12"/>
          </p:nvPr>
        </p:nvSpPr>
        <p:spPr/>
        <p:txBody>
          <a:bodyPr/>
          <a:lstStyle/>
          <a:p>
            <a:r>
              <a:rPr lang="en-US" smtClean="0"/>
              <a:t> </a:t>
            </a:r>
            <a:fld id="{03DDBA04-4B74-5840-8E44-C56E7A2D086F}" type="slidenum">
              <a:rPr lang="en-US" smtClean="0"/>
              <a:t>4</a:t>
            </a:fld>
            <a:endParaRPr lang="en-US" dirty="0"/>
          </a:p>
        </p:txBody>
      </p:sp>
    </p:spTree>
    <p:extLst>
      <p:ext uri="{BB962C8B-B14F-4D97-AF65-F5344CB8AC3E}">
        <p14:creationId xmlns:p14="http://schemas.microsoft.com/office/powerpoint/2010/main" val="2016255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sp>
        <p:nvSpPr>
          <p:cNvPr id="3" name="Content Placeholder 2"/>
          <p:cNvSpPr>
            <a:spLocks noGrp="1"/>
          </p:cNvSpPr>
          <p:nvPr>
            <p:ph idx="1"/>
          </p:nvPr>
        </p:nvSpPr>
        <p:spPr/>
        <p:txBody>
          <a:bodyPr/>
          <a:lstStyle/>
          <a:p>
            <a:r>
              <a:rPr lang="en-US" dirty="0" smtClean="0"/>
              <a:t>Initial Data report: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088" y="635310"/>
            <a:ext cx="6455113" cy="5541653"/>
          </a:xfrm>
          <a:prstGeom prst="rect">
            <a:avLst/>
          </a:prstGeom>
        </p:spPr>
      </p:pic>
      <p:sp>
        <p:nvSpPr>
          <p:cNvPr id="8" name="Footer Placeholder 7"/>
          <p:cNvSpPr>
            <a:spLocks noGrp="1"/>
          </p:cNvSpPr>
          <p:nvPr>
            <p:ph type="ftr" sz="quarter" idx="11"/>
          </p:nvPr>
        </p:nvSpPr>
        <p:spPr/>
        <p:txBody>
          <a:bodyPr/>
          <a:lstStyle/>
          <a:p>
            <a:r>
              <a:rPr lang="en-US" smtClean="0"/>
              <a:t>https://github.com/aniranmp</a:t>
            </a:r>
            <a:endParaRPr lang="en-US"/>
          </a:p>
        </p:txBody>
      </p:sp>
      <p:sp>
        <p:nvSpPr>
          <p:cNvPr id="9" name="Slide Number Placeholder 8"/>
          <p:cNvSpPr>
            <a:spLocks noGrp="1"/>
          </p:cNvSpPr>
          <p:nvPr>
            <p:ph type="sldNum" sz="quarter" idx="12"/>
          </p:nvPr>
        </p:nvSpPr>
        <p:spPr/>
        <p:txBody>
          <a:bodyPr/>
          <a:lstStyle/>
          <a:p>
            <a:r>
              <a:rPr lang="en-US" smtClean="0"/>
              <a:t> </a:t>
            </a:r>
            <a:fld id="{03DDBA04-4B74-5840-8E44-C56E7A2D086F}" type="slidenum">
              <a:rPr lang="en-US" smtClean="0"/>
              <a:t>5</a:t>
            </a:fld>
            <a:endParaRPr lang="en-US" dirty="0"/>
          </a:p>
        </p:txBody>
      </p:sp>
      <p:sp>
        <p:nvSpPr>
          <p:cNvPr id="10" name="TextBox 9"/>
          <p:cNvSpPr txBox="1"/>
          <p:nvPr/>
        </p:nvSpPr>
        <p:spPr>
          <a:xfrm>
            <a:off x="3297677" y="3599234"/>
            <a:ext cx="184731" cy="369332"/>
          </a:xfrm>
          <a:prstGeom prst="rect">
            <a:avLst/>
          </a:prstGeom>
          <a:noFill/>
        </p:spPr>
        <p:txBody>
          <a:bodyPr wrap="none" rtlCol="0">
            <a:spAutoFit/>
          </a:bodyPr>
          <a:lstStyle/>
          <a:p>
            <a:endParaRPr lang="en-US" dirty="0"/>
          </a:p>
        </p:txBody>
      </p:sp>
      <p:sp>
        <p:nvSpPr>
          <p:cNvPr id="11" name="TextBox 10"/>
          <p:cNvSpPr txBox="1"/>
          <p:nvPr/>
        </p:nvSpPr>
        <p:spPr>
          <a:xfrm>
            <a:off x="838199" y="2673265"/>
            <a:ext cx="3753255" cy="646331"/>
          </a:xfrm>
          <a:prstGeom prst="rect">
            <a:avLst/>
          </a:prstGeom>
          <a:noFill/>
        </p:spPr>
        <p:txBody>
          <a:bodyPr wrap="square" rtlCol="0">
            <a:spAutoFit/>
          </a:bodyPr>
          <a:lstStyle/>
          <a:p>
            <a:r>
              <a:rPr lang="en-US" dirty="0" smtClean="0"/>
              <a:t>These are necessary libraries for analyzing and visualizing</a:t>
            </a:r>
            <a:endParaRPr lang="en-US" dirty="0"/>
          </a:p>
        </p:txBody>
      </p:sp>
      <p:sp>
        <p:nvSpPr>
          <p:cNvPr id="12" name="TextBox 11"/>
          <p:cNvSpPr txBox="1"/>
          <p:nvPr/>
        </p:nvSpPr>
        <p:spPr>
          <a:xfrm>
            <a:off x="838199" y="3520905"/>
            <a:ext cx="3753255" cy="2031325"/>
          </a:xfrm>
          <a:prstGeom prst="rect">
            <a:avLst/>
          </a:prstGeom>
          <a:noFill/>
        </p:spPr>
        <p:txBody>
          <a:bodyPr wrap="square" rtlCol="0">
            <a:spAutoFit/>
          </a:bodyPr>
          <a:lstStyle/>
          <a:p>
            <a:r>
              <a:rPr lang="en-US" dirty="0" err="1" smtClean="0"/>
              <a:t>Sklearn</a:t>
            </a:r>
            <a:endParaRPr lang="en-US" dirty="0" smtClean="0"/>
          </a:p>
          <a:p>
            <a:r>
              <a:rPr lang="en-US" dirty="0" err="1" smtClean="0"/>
              <a:t>Seaborn</a:t>
            </a:r>
            <a:endParaRPr lang="en-US" dirty="0" smtClean="0"/>
          </a:p>
          <a:p>
            <a:r>
              <a:rPr lang="en-US" dirty="0" err="1" smtClean="0"/>
              <a:t>Matplotlib</a:t>
            </a:r>
            <a:endParaRPr lang="en-US" dirty="0" smtClean="0"/>
          </a:p>
          <a:p>
            <a:r>
              <a:rPr lang="en-US" dirty="0" err="1" smtClean="0"/>
              <a:t>Scipy</a:t>
            </a:r>
            <a:endParaRPr lang="en-US" dirty="0" smtClean="0"/>
          </a:p>
          <a:p>
            <a:r>
              <a:rPr lang="en-US" dirty="0" smtClean="0"/>
              <a:t>Pandas</a:t>
            </a:r>
          </a:p>
          <a:p>
            <a:r>
              <a:rPr lang="en-US" dirty="0" err="1" smtClean="0"/>
              <a:t>Numpy</a:t>
            </a:r>
            <a:endParaRPr lang="en-US" dirty="0" smtClean="0"/>
          </a:p>
          <a:p>
            <a:r>
              <a:rPr lang="en-US" dirty="0" err="1" smtClean="0"/>
              <a:t>numba</a:t>
            </a:r>
            <a:endParaRPr lang="en-US" dirty="0"/>
          </a:p>
        </p:txBody>
      </p:sp>
    </p:spTree>
    <p:extLst>
      <p:ext uri="{BB962C8B-B14F-4D97-AF65-F5344CB8AC3E}">
        <p14:creationId xmlns:p14="http://schemas.microsoft.com/office/powerpoint/2010/main" val="255138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sp>
        <p:nvSpPr>
          <p:cNvPr id="3" name="Content Placeholder 2"/>
          <p:cNvSpPr>
            <a:spLocks noGrp="1"/>
          </p:cNvSpPr>
          <p:nvPr>
            <p:ph idx="1"/>
          </p:nvPr>
        </p:nvSpPr>
        <p:spPr>
          <a:xfrm>
            <a:off x="838200" y="1825625"/>
            <a:ext cx="2984770" cy="4351338"/>
          </a:xfrm>
        </p:spPr>
        <p:txBody>
          <a:bodyPr/>
          <a:lstStyle/>
          <a:p>
            <a:r>
              <a:rPr lang="en-US" dirty="0" smtClean="0"/>
              <a:t>Initial Data report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61" y="3416186"/>
            <a:ext cx="11272735" cy="1405611"/>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6</a:t>
            </a:fld>
            <a:endParaRPr lang="en-US" dirty="0"/>
          </a:p>
        </p:txBody>
      </p:sp>
      <p:sp>
        <p:nvSpPr>
          <p:cNvPr id="7" name="TextBox 6"/>
          <p:cNvSpPr txBox="1"/>
          <p:nvPr/>
        </p:nvSpPr>
        <p:spPr>
          <a:xfrm>
            <a:off x="1184342" y="2979386"/>
            <a:ext cx="4959486" cy="369332"/>
          </a:xfrm>
          <a:prstGeom prst="rect">
            <a:avLst/>
          </a:prstGeom>
          <a:noFill/>
        </p:spPr>
        <p:txBody>
          <a:bodyPr wrap="square" rtlCol="0">
            <a:spAutoFit/>
          </a:bodyPr>
          <a:lstStyle/>
          <a:p>
            <a:r>
              <a:rPr lang="en-US" dirty="0" smtClean="0"/>
              <a:t>After importing libraries we import inputs</a:t>
            </a:r>
            <a:endParaRPr lang="en-US" dirty="0"/>
          </a:p>
        </p:txBody>
      </p:sp>
    </p:spTree>
    <p:extLst>
      <p:ext uri="{BB962C8B-B14F-4D97-AF65-F5344CB8AC3E}">
        <p14:creationId xmlns:p14="http://schemas.microsoft.com/office/powerpoint/2010/main" val="20744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sp>
        <p:nvSpPr>
          <p:cNvPr id="3" name="Content Placeholder 2"/>
          <p:cNvSpPr>
            <a:spLocks noGrp="1"/>
          </p:cNvSpPr>
          <p:nvPr>
            <p:ph idx="1"/>
          </p:nvPr>
        </p:nvSpPr>
        <p:spPr>
          <a:xfrm>
            <a:off x="838200" y="1825625"/>
            <a:ext cx="3062591" cy="4351338"/>
          </a:xfrm>
        </p:spPr>
        <p:txBody>
          <a:bodyPr/>
          <a:lstStyle/>
          <a:p>
            <a:r>
              <a:rPr lang="en-US" smtClean="0"/>
              <a:t>Describe Data</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26" y="4995807"/>
            <a:ext cx="10058400" cy="11811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26" y="4573075"/>
            <a:ext cx="10058400" cy="3552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26" y="3004392"/>
            <a:ext cx="10058400" cy="1433746"/>
          </a:xfrm>
          <a:prstGeom prst="rect">
            <a:avLst/>
          </a:prstGeom>
        </p:spPr>
      </p:pic>
      <p:sp>
        <p:nvSpPr>
          <p:cNvPr id="7" name="Footer Placeholder 6"/>
          <p:cNvSpPr>
            <a:spLocks noGrp="1"/>
          </p:cNvSpPr>
          <p:nvPr>
            <p:ph type="ftr" sz="quarter" idx="11"/>
          </p:nvPr>
        </p:nvSpPr>
        <p:spPr/>
        <p:txBody>
          <a:bodyPr/>
          <a:lstStyle/>
          <a:p>
            <a:r>
              <a:rPr lang="en-US" smtClean="0"/>
              <a:t>https://github.com/aniranmp</a:t>
            </a:r>
            <a:endParaRPr lang="en-US"/>
          </a:p>
        </p:txBody>
      </p:sp>
      <p:sp>
        <p:nvSpPr>
          <p:cNvPr id="8" name="Slide Number Placeholder 7"/>
          <p:cNvSpPr>
            <a:spLocks noGrp="1"/>
          </p:cNvSpPr>
          <p:nvPr>
            <p:ph type="sldNum" sz="quarter" idx="12"/>
          </p:nvPr>
        </p:nvSpPr>
        <p:spPr/>
        <p:txBody>
          <a:bodyPr/>
          <a:lstStyle/>
          <a:p>
            <a:r>
              <a:rPr lang="en-US" smtClean="0"/>
              <a:t> </a:t>
            </a:r>
            <a:fld id="{03DDBA04-4B74-5840-8E44-C56E7A2D086F}" type="slidenum">
              <a:rPr lang="en-US" smtClean="0"/>
              <a:t>7</a:t>
            </a:fld>
            <a:endParaRPr lang="en-US" dirty="0"/>
          </a:p>
        </p:txBody>
      </p:sp>
      <p:sp>
        <p:nvSpPr>
          <p:cNvPr id="10" name="TextBox 9"/>
          <p:cNvSpPr txBox="1"/>
          <p:nvPr/>
        </p:nvSpPr>
        <p:spPr>
          <a:xfrm>
            <a:off x="4863830" y="2501839"/>
            <a:ext cx="2216286" cy="646331"/>
          </a:xfrm>
          <a:prstGeom prst="rect">
            <a:avLst/>
          </a:prstGeom>
          <a:noFill/>
        </p:spPr>
        <p:txBody>
          <a:bodyPr wrap="square" rtlCol="0">
            <a:spAutoFit/>
          </a:bodyPr>
          <a:lstStyle/>
          <a:p>
            <a:r>
              <a:rPr lang="en-US" dirty="0" smtClean="0"/>
              <a:t>Surface : String / char</a:t>
            </a:r>
          </a:p>
          <a:p>
            <a:r>
              <a:rPr lang="en-US" dirty="0" smtClean="0"/>
              <a:t>Others  : number</a:t>
            </a:r>
            <a:endParaRPr lang="en-US" dirty="0"/>
          </a:p>
        </p:txBody>
      </p:sp>
      <p:sp>
        <p:nvSpPr>
          <p:cNvPr id="11" name="TextBox 10"/>
          <p:cNvSpPr txBox="1"/>
          <p:nvPr/>
        </p:nvSpPr>
        <p:spPr>
          <a:xfrm>
            <a:off x="5288605" y="2008575"/>
            <a:ext cx="1238656" cy="369332"/>
          </a:xfrm>
          <a:prstGeom prst="rect">
            <a:avLst/>
          </a:prstGeom>
          <a:noFill/>
        </p:spPr>
        <p:txBody>
          <a:bodyPr wrap="square" rtlCol="0">
            <a:spAutoFit/>
          </a:bodyPr>
          <a:lstStyle/>
          <a:p>
            <a:r>
              <a:rPr lang="en-US" dirty="0" smtClean="0"/>
              <a:t>Data Types</a:t>
            </a:r>
            <a:endParaRPr lang="en-US" dirty="0"/>
          </a:p>
        </p:txBody>
      </p:sp>
    </p:spTree>
    <p:extLst>
      <p:ext uri="{BB962C8B-B14F-4D97-AF65-F5344CB8AC3E}">
        <p14:creationId xmlns:p14="http://schemas.microsoft.com/office/powerpoint/2010/main" val="101573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sp>
        <p:nvSpPr>
          <p:cNvPr id="3" name="Content Placeholder 2"/>
          <p:cNvSpPr>
            <a:spLocks noGrp="1"/>
          </p:cNvSpPr>
          <p:nvPr>
            <p:ph idx="1"/>
          </p:nvPr>
        </p:nvSpPr>
        <p:spPr>
          <a:xfrm>
            <a:off x="838200" y="1825625"/>
            <a:ext cx="3451698" cy="4351338"/>
          </a:xfrm>
        </p:spPr>
        <p:txBody>
          <a:bodyPr/>
          <a:lstStyle/>
          <a:p>
            <a:r>
              <a:rPr lang="en-US" dirty="0" smtClean="0"/>
              <a:t>Verify </a:t>
            </a:r>
            <a:r>
              <a:rPr lang="en-US" smtClean="0"/>
              <a:t>Data Quality</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11" y="2449036"/>
            <a:ext cx="11857189" cy="3541852"/>
          </a:xfrm>
          <a:prstGeom prst="rect">
            <a:avLst/>
          </a:prstGeom>
        </p:spPr>
      </p:pic>
      <p:sp>
        <p:nvSpPr>
          <p:cNvPr id="5" name="Footer Placeholder 4"/>
          <p:cNvSpPr>
            <a:spLocks noGrp="1"/>
          </p:cNvSpPr>
          <p:nvPr>
            <p:ph type="ftr" sz="quarter" idx="11"/>
          </p:nvPr>
        </p:nvSpPr>
        <p:spPr/>
        <p:txBody>
          <a:bodyPr/>
          <a:lstStyle/>
          <a:p>
            <a:r>
              <a:rPr lang="en-US" smtClean="0"/>
              <a:t>https://github.com/aniranmp</a:t>
            </a:r>
            <a:endParaRPr lang="en-US"/>
          </a:p>
        </p:txBody>
      </p:sp>
      <p:sp>
        <p:nvSpPr>
          <p:cNvPr id="6" name="Slide Number Placeholder 5"/>
          <p:cNvSpPr>
            <a:spLocks noGrp="1"/>
          </p:cNvSpPr>
          <p:nvPr>
            <p:ph type="sldNum" sz="quarter" idx="12"/>
          </p:nvPr>
        </p:nvSpPr>
        <p:spPr/>
        <p:txBody>
          <a:bodyPr/>
          <a:lstStyle/>
          <a:p>
            <a:r>
              <a:rPr lang="en-US" smtClean="0"/>
              <a:t> </a:t>
            </a:r>
            <a:fld id="{03DDBA04-4B74-5840-8E44-C56E7A2D086F}" type="slidenum">
              <a:rPr lang="en-US" smtClean="0"/>
              <a:t>8</a:t>
            </a:fld>
            <a:endParaRPr lang="en-US" dirty="0"/>
          </a:p>
        </p:txBody>
      </p:sp>
    </p:spTree>
    <p:extLst>
      <p:ext uri="{BB962C8B-B14F-4D97-AF65-F5344CB8AC3E}">
        <p14:creationId xmlns:p14="http://schemas.microsoft.com/office/powerpoint/2010/main" val="168314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Understanding</a:t>
            </a:r>
            <a:endParaRPr lang="en-US" dirty="0"/>
          </a:p>
        </p:txBody>
      </p:sp>
      <p:sp>
        <p:nvSpPr>
          <p:cNvPr id="3" name="Content Placeholder 2"/>
          <p:cNvSpPr>
            <a:spLocks noGrp="1"/>
          </p:cNvSpPr>
          <p:nvPr>
            <p:ph idx="1"/>
          </p:nvPr>
        </p:nvSpPr>
        <p:spPr>
          <a:xfrm>
            <a:off x="838200" y="1825625"/>
            <a:ext cx="2945860" cy="4351338"/>
          </a:xfrm>
        </p:spPr>
        <p:txBody>
          <a:bodyPr/>
          <a:lstStyle/>
          <a:p>
            <a:r>
              <a:rPr lang="en-US" smtClean="0"/>
              <a:t>Data Exploration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22" y="2681143"/>
            <a:ext cx="10249440" cy="127949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522" y="3960635"/>
            <a:ext cx="10132978" cy="8711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00" y="4762570"/>
            <a:ext cx="10058400" cy="2057968"/>
          </a:xfrm>
          <a:prstGeom prst="rect">
            <a:avLst/>
          </a:prstGeom>
        </p:spPr>
      </p:pic>
      <p:sp>
        <p:nvSpPr>
          <p:cNvPr id="8" name="Footer Placeholder 7"/>
          <p:cNvSpPr>
            <a:spLocks noGrp="1"/>
          </p:cNvSpPr>
          <p:nvPr>
            <p:ph type="ftr" sz="quarter" idx="11"/>
          </p:nvPr>
        </p:nvSpPr>
        <p:spPr/>
        <p:txBody>
          <a:bodyPr/>
          <a:lstStyle/>
          <a:p>
            <a:r>
              <a:rPr lang="en-US" smtClean="0"/>
              <a:t>https://github.com/aniranmp</a:t>
            </a:r>
            <a:endParaRPr lang="en-US"/>
          </a:p>
        </p:txBody>
      </p:sp>
      <p:sp>
        <p:nvSpPr>
          <p:cNvPr id="9" name="Slide Number Placeholder 8"/>
          <p:cNvSpPr>
            <a:spLocks noGrp="1"/>
          </p:cNvSpPr>
          <p:nvPr>
            <p:ph type="sldNum" sz="quarter" idx="12"/>
          </p:nvPr>
        </p:nvSpPr>
        <p:spPr/>
        <p:txBody>
          <a:bodyPr/>
          <a:lstStyle/>
          <a:p>
            <a:r>
              <a:rPr lang="en-US" smtClean="0"/>
              <a:t> </a:t>
            </a:r>
            <a:fld id="{03DDBA04-4B74-5840-8E44-C56E7A2D086F}" type="slidenum">
              <a:rPr lang="en-US" smtClean="0"/>
              <a:t>9</a:t>
            </a:fld>
            <a:endParaRPr lang="en-US" dirty="0"/>
          </a:p>
        </p:txBody>
      </p:sp>
    </p:spTree>
    <p:extLst>
      <p:ext uri="{BB962C8B-B14F-4D97-AF65-F5344CB8AC3E}">
        <p14:creationId xmlns:p14="http://schemas.microsoft.com/office/powerpoint/2010/main" val="890943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447</Words>
  <Application>Microsoft Macintosh PowerPoint</Application>
  <PresentationFormat>Widescreen</PresentationFormat>
  <Paragraphs>122</Paragraphs>
  <Slides>21</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Calibri</vt:lpstr>
      <vt:lpstr>Calibri Light</vt:lpstr>
      <vt:lpstr>DengXian</vt:lpstr>
      <vt:lpstr>DengXian Light</vt:lpstr>
      <vt:lpstr>Gill Sans</vt:lpstr>
      <vt:lpstr>Helvetica Neue</vt:lpstr>
      <vt:lpstr>Open Sans</vt:lpstr>
      <vt:lpstr>Stencil</vt:lpstr>
      <vt:lpstr>Arial</vt:lpstr>
      <vt:lpstr>Office Theme</vt:lpstr>
      <vt:lpstr>PowerPoint Presentation</vt:lpstr>
      <vt:lpstr>PowerPoint Presentation</vt:lpstr>
      <vt:lpstr>PowerPoint Presentation</vt:lpstr>
      <vt:lpstr>Business Understanding</vt:lpstr>
      <vt:lpstr>Data Understanding</vt:lpstr>
      <vt:lpstr>Data Understanding</vt:lpstr>
      <vt:lpstr>Data Understanding</vt:lpstr>
      <vt:lpstr>Data Understanding</vt:lpstr>
      <vt:lpstr>Data Understanding</vt:lpstr>
      <vt:lpstr>Data Understanding </vt:lpstr>
      <vt:lpstr>Data Preparation</vt:lpstr>
      <vt:lpstr>Data Preparation</vt:lpstr>
      <vt:lpstr>Data Preparation</vt:lpstr>
      <vt:lpstr>Data Preparation</vt:lpstr>
      <vt:lpstr>Modeling</vt:lpstr>
      <vt:lpstr>Modeling</vt:lpstr>
      <vt:lpstr>Evaluation</vt:lpstr>
      <vt:lpstr>Results</vt:lpstr>
      <vt:lpstr>Results</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2020-04-01T19:25:52Z</dcterms:created>
  <dcterms:modified xsi:type="dcterms:W3CDTF">2020-04-02T16:57:53Z</dcterms:modified>
</cp:coreProperties>
</file>